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580"/>
  </p:normalViewPr>
  <p:slideViewPr>
    <p:cSldViewPr snapToGrid="0">
      <p:cViewPr varScale="1">
        <p:scale>
          <a:sx n="121" d="100"/>
          <a:sy n="121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13:49:19.5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2171 7569 10979,'-43'1'1213,"0"0"1,0 0 0,6 0 366,12-1-903,1 0-83,7 0 174,10 0-487,2 0-63,3 0-207,1 0 190,5 0-49,2 0 146,5 0-180,2 0 67,15 0-107,-3 0-1641,12 0 1636,-6 0-6,1 0-16,2-2-425,20 1 397,-10-1 2,-5 1 0,4 0-3,-5 1 1,0-1-15,2 1 1,-1 0-1353,2 0 0,-2 0 1372,20 0-5,2 0-277,-29 0 0,0 0 265,0 0 1,0 0-1,2 1 0,-1 0 0,1 1 0,0 0 3,0 0 0,1 0 0,-1 1 0,1 0-3,1 0 1,-1 0 10,1 0 1,0 0 98,1 0 1,0 0-89,0-1 1,2 1 36,19 1 0,0 0-521,-12-1 0,1 0 479,15 1 0,-1-1-9,-15 0 1,-2-1 5,2 0 1,0 0-4,1-1 1,0 1 2,-1 0 0,4-1 8,-5 0 1,3 1 0,2-1-3,2-1 1,1 1 0,3 0-7,-4-1 0,3 1 1,0 0-1,-3-1-9,7 1 1,-3-1 0,0 0 0,-1 0 0,-1 0 0,1 1-336,2-1 1,1-1 0,-2 1 340,-11 0 1,-2-1-1,3 1 40,12-1 1,3 0-1,-2 0-36,-16 0 0,-3 0 1,3 0-116,18-1 0,4-1 1,-3 1 110,-13 1 1,-2-1-1,2 0 58,-2 0 0,2 0 0,0 0 0,-3 0-63,1 0 0,-3 0 0,0 0-4,1 0 0,0 0 0,0 0-4,-1 0 1,1-1-1,2 1 17,0 0 1,3-1 0,1 1-1,-3 0-2,3-1 1,-2 1-1,2-1-8,-3 1 1,2-1 0,0 1 0,0 0 2,0-1 1,1 1 0,-1 0 0,-2 0-279,3-1 0,-2 1 0,3 0 266,-4 0 0,3 0 0,0 0 0,-4 0 103,0 0 0,-3 1 0,0-1-101,0 1 1,0-1-1,0 1-53,0-1 0,0 1 1,-1-1 56,0 0 0,0 1 0,-1 0 9,22-1 1,-1 0 5,0 0 0,-1 0-6,-1 0 0,0 1-8,-1-1 0,1 1 6,-6-1 1,3 1 0,1 0 7,0 0 0,1 0 0,2 1-10,-6-1 0,2 0 1,1 0-1,-4 1 106,6-1 1,-3 1-1,-2 0-117,-1-1 1,-2 1 0,-3 0 3,4 1 0,-3-1-8,1 1 0,-1 0 8,-1 0 0,-1 0-11,-2 1 0,3-1 3,4 0 1,5 0 0,-4 0 4,-2 0 1,0 0-6,-1 0 1,5 0 0,-7 0 54,-10-1 0,-2 1-42,14-1 1,4 0-4,-11 0 0,3 0 1,-2 0-12,12 0 1,-1 0-3,8 0 0,-5 0-5,2-1 5,-1 1 2,-19 0 1,0 0-39,-10 0 0,0 0 36,9 1 0,0 0-11,14 1 275,-6 3 1,1 2-326,13 1 13,-15-1 0,-2 1-120,-1 2-168,-1 1-465,-3-1-621,-1 1-7226,-5-1 8489,-6-2 0,-14-3 1,-7-3-1</inkml:trace>
  <inkml:trace contextRef="#ctx0" brushRef="#br1" timeOffset="144357">1797 8980 24575,'14'0'0,"15"0"0,18 0 0,17 0 0,-25 0 0,2 0-1821,5 0 1,2 0 1820,10 0 0,2 0 0,-17 0 0,0 0 0,2 0 0,12 0 0,2 0 0,-2 0 0,-9 0 0,-2 0 0,1 0 0,5 0 0,1 0 0,2 0 0,-4 0 0,3 0 0,1 0 0,0 0 0,6 0 0,0 0 0,2 0 0,1 0 0,-6 0 0,2 0 0,1 0 0,1 0 0,-1 0-1003,2 0 0,2 0 1,-2 0-1,0 0 1,-4 0 1002,-2 0 0,-2 0 0,-3 0 0,2 0 0,-2 0 0,0 0 0,-1 0 0,-2 0-476,1 0 1,-2 0 0,0 0 475,-1 0 0,-1 1 0,1 0 0,0 0 0,0 0 0,-1 1 0,0 1 0,-1-1 0,-1 1 0,0 1 0,-1-1 0,0 1 0,18 1 0,-1 1 0,1 0 0,0 1 0,-1-1 0,-1 0 0,2 0 0,-1 0 0,-11-1 0,0-1 0,12-1 0,-1-1-1723,-21 0 1,-1-1 1722,11-1 0,-3 1-1568,7 1 1568,-9 0 2668,-13 0-2668,2-1 1104,-12-1-1104,6 0 4537,-5 0-4537,10 0 0,9-3 0,12-3 0,9-2 0,0 1 0,-29 5 0,-1-1 0,28 0 3392,-23 2 0,0-1-3392,19 0 0,-23 2 0,-2 0 0,6 0 0,-3 0 0,-5 0 0,-4 0 0,-2 0 0,1 0 0,-5 0 0,0 0 0,8 0 0,-6 0 0,10 0 0,-8 0 0,2 0 0,-4 0 0,-2 0 0,-6 0 0,-3 0 0,-4 0 0,0 0 0,0 0 0,0 0 0,4 16 0,-6-12 0,3 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5T15:05:59.30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3014 2596 16476,'-51'9'580,"-1"0"1,6 0-1,5-2 705,1 1-1177,17-2 698,2-1-795,17-3 450,3 1-354,7 0 935,5 1-862,10 0-18,10-2-920,10 0 853,13-3-62,-21-1 1,0 0-9,5-2 1,1 0-1,3-1 0,4-2-7,0 0 1,4-2 0,-1 1-1374,9-2 0,2 0 1357,-8 0 0,4 0 0,-4 0 0,7-1 1,-2 0-847,1-1 1,-2-1 831,-1 2 1,1-1 0,-10 0 0,2 0 0,-3-1 19,5 0 1,-2-1-4,11-4 1,-4 0-303,-24 6 1,-3 0 335,19-10 112,-13 0-67,-13-1 1731,-11 2-1754,-8-2 1106,-11 0-1122,-8 0 17,-10-1 867,-27-9-778,23 18 0,-3 0 114,-10-2 0,1 1-33,8 5 0,3 2 108,-25-2-9,26 6-537,8 2 446,5 1 965,7 2-1046,5-1 317,3 1-194,2 0 980,2 4-1215,3 1 606,5 6-647,4 2 50,4 2-62,19 16 1,-5-6-508,16 12 400,-18-14 0,0-1-571,16 16 712,-14-13 1,-1 1-1173,11 13 1013,-5 1-119,-5 2-176,-9 1-718,-14-10 0,-3 1-476,-7 19-854,-3-17 1,-4-2-6413,-14 12 8387,-2-9 1,11-17-1,5-8 1</inkml:trace>
  <inkml:trace contextRef="#ctx0" brushRef="#br0" timeOffset="737">6004 2077 20616,'-5'-57'793,"0"-1"1,0 6-1,-2 7-305,-10 9 907,-4 9-1098,-2 9-62,0 7-62,0 5-55,1 4 319,3 5-347,-7 12-101,10 4 33,-4 15-5,10 3-11,2 8-573,2 9 573,0 7-364,3-26 0,1-1 355,0 4 0,0 0 8,1 3 1,-1 0-28,1 3 0,1 1-1358,-1 3 1,1 0 1337,-1 2 0,1 1-42,1 2 0,-1 1-20,1 1 1,0 1-967,1 1 1,-1 0 875,0-1 1,0 4-18,-4-7 0,-1 4 0,-1-3-224,-1 8 1,-2-1 400,-1-11 0,0 3 1,-2-6-1,-4-2 1,-2-4 35,0-6 1,-1-2 25,-1-6 0,-2-3 56,-21 9 105,-1-16 46,-13-29 1277,18-13-1428,13-11 1,6-5-49,10 11 1,6-5 33,13-16 0,10-13 0,5-2 0,-4 11-68,2 0 1,3 2-3,0 2 0,6-8 0,0 2 0,-2 10 65,3 9 0,-2 6-82,3-2 1,0 1-15,0 2 0,1 0-25,1 2 0,-1 0-17,1 2 0,0 0-17,0 2 0,1 1-36,-1 0 0,0 1-8,0 1 0,0 1-34,-2 2 0,1-1-146,10-4 0,0 1 168,-14 6 0,0 1 95,6-3 1,-2 0 22,3-2 73,-9 2 117,-6 2-22,-7 4 2365,-6 2-2259,-4 2 1987,-3 2-1919,-2 1 1270,-1 1-838,-1-1-315,0 3 124,-1-2-343,1 4 236,1 0-431,0 13 6,1-2-12,1 13 0,3 10-28,-1-5 12,2 12-23,-2-10-28,0 0-269,3 15-39,-1-10-174,2 8-251,0-14-377,-1-4-743,1-2-2707,0-3 4616,0-3 0,-3-8 0,-1-2 0</inkml:trace>
  <inkml:trace contextRef="#ctx0" brushRef="#br0" timeOffset="904">6829 1965 26765,'-38'-9'-878,"13"10"0,34 12 0,-1 0 1</inkml:trace>
  <inkml:trace contextRef="#ctx0" brushRef="#br0" timeOffset="1272">7015 2600 24006,'33'-24'7,"0"-1"1,-1 2-1,-4 2 941,2-2-875,14-21-51,-10 5-1224,-12 11 0,-1-1 1213,7-20-5,0-6 254,-15 25 0,-1 0-260,1-2 0,-1-1 28,-1-1 0,0 0-4,-1-2 0,-1 0-2,0 1 1,-1-1 6,0-12 0,-1-1 1,-2 5 1,-1 1-11,0 1 1,-1 3 36,-5-15 5,-3 30 641,-3 5-690,-2 7 337,-2 2-246,-5 5 3003,3 2-3108,-10 6-34,8 4 7,-6 8 9,6 4 14,-8 26-4,6-4 148,6-10 1,1 1 0,-4 24-1260,3 5 1176,7-28 1,1 0-7,1 1 0,2 0-6,0 0 1,1 1-42,3-2 1,1 0-102,1 0 1,3-1-867,1-1 0,3-1 563,1 0 0,2 0-154,1-2 0,1-1-975,20 23-418,4-5-2788,2-6-391,1-6 5112,6-3 1,-24-15 0,-1-3 0</inkml:trace>
  <inkml:trace contextRef="#ctx0" brushRef="#br0" timeOffset="1836">7956 2188 29729,'-21'-29'-589,"12"7"342,19 27 328,11 1 60,14-3-35,11-4-139,-8-7 0,0-3-4,6-3-80,4-15 160,-38 12-1,-4-1 75,-2-2-53,-3 1 66,-1 0 83,-2 2-107,-2 2-48,-4 2-56,-1 2 124,-3 4-38,-2 2 177,-3 3 13,-3 2 53,-18 15 0,-2 4 377,1 2-958,-2 3 0,2 2 972,16 4-257,3 2-799,5 2 368,4 3-162,4-1-282,4 0-156,4-1-47,17 12-116,1-14 310,16 7 24,0-18 218,5-5 155,4-2-89,4-6-32,1-2-80,-1-5 165,1-1 7,-3-6-109,-2-3 11,-2-15 0,-1-5-233,4-7 272,-7 2 0,-4-2-46,-10-7 156,-9 10 0,0-2 0,5-15 0,-8 17 0,-1 0 0,0-7 0,-4 4 111,-4 4-17,-2 3 334,-6-5-314,-1 10-33,-3-2-45,1 12 20,1 4 48,-2 1-42,3 4 59,1 1 950,4 2-884,0 1 620,1 7-659,2 1-113,2 10 2,11 19-202,1-2-530,10 17 476,1-8-2,5 4 11,7-1 0,3 2 165,-16-18 0,1 0-763,2 1 1,1 2 0,-3-3 763,12 17 73,-20-16 1,-3 1-36,1 15-846,-7 11-1098,-22-22-7133,-4-5 8512,-6-7 0,10-12 0,3-6 1</inkml:trace>
  <inkml:trace contextRef="#ctx0" brushRef="#br0" timeOffset="2540">10300 2358 17609,'-50'6'502,"0"0"1,0 0 0,3 0 0,1-1 0,3 0-180,-1 1 1,4 0-94,5-1 0,2 0 48,-16 3-101,16-2 1869,16-3-1908,8-1 811,15-1-785,8-1-2562,15 0 2504,14-4-59,15-1-707,-23 1 0,2-1 670,6-1 0,0 1-705,5-1 1,2-1 707,2 0 0,1 0-342,2-1 1,1 0 337,1 0 0,0-1 2,-1 1 0,1 0-1,-1-2 1,-1 0-4,-3 1 1,0 0 243,-3-1 0,-2-1-244,-3 2 1,-2 0 334,-4-1 1,-2 0-326,-5 0 1,-2 0 52,18-10 747,-14-1-741,-14 0-24,-10-3-39,-13-1 46,-9-2-71,-11-1 128,-10-1 30,4 10 1,-3 1 1527,-20-8-1458,18 10 1,-1 1 287,-12-1 80,5 5-19,6 2 1082,9 4-1112,7 1 1044,9 3-1272,5 1 690,4 0-477,3 0 688,3 2-1208,5 3 0,6 5 0,9 6 0,7 4 0,8 6-1728,6 3 1197,6 5 260,-23-16 1,-1 0-226,1 2 0,0 0 485,-1 0 1,-1 0-30,-1 2 1,-2 1-97,16 21-157,-9 5-397,-18-14 0,-5 2-442,-9 5 0,-5 0-1323,1 1 1,-3-2-2357,-7-2 0,-1-3 4886,-9 5 1,13-19-1,5-10 1</inkml:trace>
  <inkml:trace contextRef="#ctx0" brushRef="#br0" timeOffset="3973">13241 2453 19932,'14'-50'1613,"-1"0"0,-2-4 0,-4 5-1558,-9 3 371,-6-7 124,-6 23-345,-3 3-14,-2 4 1,-3 4-3,0 4 28,-2 3-116,-1 5 26,1 3 111,-10 9-17,10 2 31,-7 8-25,12 3-57,2 4-39,0 6-469,2 4 392,1 5-69,1 3-57,2 2-42,3 1-55,4-1 50,2-2 1,6-5 14,4-4-24,7-5 2,4-6 46,4-6-2,2-4 353,2-5-292,1-3 25,0-6 33,0-5 50,-1-4 47,-1-5-45,-1-3 21,-2-3-15,-2-3-86,-2-2-7,-2-2 66,3-16-98,-6 11 114,2-11-82,-7 20-17,-3 2 63,0 5 64,-3 5 6,0 3-46,-3 4 18,1 3 40,-1 2-47,0 1-1,-2 8 56,1 1-29,-1 7-4,2 2-16,0 4-7,1 3-109,2 4 6,4 1-98,3 3-135,4 1-19,5 0-155,4-1-120,6-1-61,4 0-13,-5-12 0,1 0-939,18 7 1192,-15-9 0,1-2-483,15 0 54,2-4-6,1-6 70,-1-1 236,0-7 134,-3-2 196,-3-6 252,-4-3 146,-7-3 89,-5-2 90,-6-2 50,-5-3-119,-2-3 175,-3-1 12,-1-2 16,-1-1-17,-1 1-28,-1 1 306,-4 2 26,-1-4-483,-7 10-67,-1-2-62,-8 12-55,-1 3-40,-6 4-33,-3 2-18,-4 3 1,-6 4-1150,-2 3 1117,-4 5-369,6 4 1,0 2 339,-7 5-268,10-3 1,3 1 261,7 5-10,2 2 5,5 0-11,4 10-1,5-10-237,6 5 238,5-13 0,8-2-1,3-4-16,6-3 23,21-3-1,-8-4-177,15-7 189,-15-4-6,-2-6 11,-2-5 11,-2-4 40,8-19-29,-12 5 547,5-16-552,-14 9 6,-3-4 11,-2-6-17,-3-3 498,-2-4-490,-3 16 1,-1-1-9,-2 13 0,0 0 5,1-9 1,-1 2 45,-2-6 100,-2 8-1964,-4 0 1932,-1 14 90,-6-2-235,7 17 869,-2 2-850,5 5 525,1 2-562,0 4 3377,0 5-3384,0 6 14,0 7 81,1 11 0,1 4 165,3 14-1187,0-7 0,1 0 1115,7 10-182,3 3-178,4-1-2785,4 0 2560,2 0-294,2-2-152,1-2-264,3-4 355,-6-18 1,2-2-180,14 12 506,-12-17 0,0-2-360,14 0 204,1-5 249,1-8 163,-12-8 1,0-3 238,16-6-313,-9-4 1,-2-4 533,2-11 92,6-14 687,-18 6-520,-3-4 24,0-2 9,-3-2-1,-8 12 1,0-1 21,4-13-44,0-11-65,-12 25-100,-4 4-76,-6 4-63,-5 5 2251,-6 3-2368,-4 4-20,-5 5 131,-3 3 22,-6 3-1828,-2 4 2156,-2 4 93,-14 14 399,14-1-411,-7 9-48,22-4 348,4 1-564,3 14-439,8-8-124,1 10-87,9-15-177,3-1-42,5-1-129,17 2 3191,-2-9-3144,11 0 146,-6-13 711,0-3-631,1-6 120,0-5 145,-1-6 67,0-6 1,-1-7-203,7-25 211,-11 7-1056,-10 11 0,-1 0 1085,0-22-36,-8 24 0,0 0-69,-1 0 0,-1-2 225,0-14 1,-1 0-6,-1 13 1,-1 0-1233,0-8 1,0 2 1266,-3-4-22,-1 8 100,-3 7-161,-3 2-164,2 10 1262,-2 2-1382,5 12 480,1 2-331,3 3 3504,-1 5-3456,1 4 4,0 8 60,0 7-3370,1 8 3374,2 6-79,3 9-456,4 6 379,2-8 0,0 1 26,-1-9 1,0 1-168,5 12 1,2 3-1108,-4-14 0,0 1 1,0-1 1299,4 14 0,-1-2 0,0-4 0,-2-5 0,0 9 0</inkml:trace>
  <inkml:trace contextRef="#ctx0" brushRef="#br0" timeOffset="5646">17354 2349 24595,'-7'-53'730,"0"0"0,1 1 0,0 7-607,2 15 692,0 3-738,2 18 165,0 4-287,1 3 88,-1 1-229,2 9 666,-1 2-361,1 10-41,0 20 73,2-5-872,0 17 832,3-8-42,-1 0-207,2 2-285,0 0-263,1 0-400,1 1-764,-1-2-1630,1-1 2695,-1 1 0,-2-22 0,-2-2 0</inkml:trace>
  <inkml:trace contextRef="#ctx0" brushRef="#br0" timeOffset="5822">17454 1717 20415,'-12'39'-1356,"-3"-19"1,25-2-1</inkml:trace>
  <inkml:trace contextRef="#ctx0" brushRef="#br0" timeOffset="6179">17668 2120 32767,'53'3'0,"-9"6"-153,-32 18-1884,-1 4 1314,0-1-3588,-2 2 3989,0 0 53,1-3 399,-1 4-706,-2-12 97,-1-2 574,-2-14 248,-2-3-99,1-6 3477,0-3-3426,2-6-31,0-7-6,3-4 21,1-5-798,1-3 808,4-3-143,0 0-113,5 1 88,2 3 34,2 2-37,17-4-87,-10 11 11,10 7 0,1 4 406,-1 5-284,9 9 0,1 5 61,-10 7-180,-7-1 0,-1 2-21,3 8-308,-1 3-491,-1 2-820,-4 3-4361,-2 1 5837,1 5 1,-14-17-1,-1-2 1</inkml:trace>
  <inkml:trace contextRef="#ctx0" brushRef="#br0" timeOffset="6732">20263 2304 20460,'5'-52'773,"0"0"0,0 6 0,-2 6-336,-1 5 1208,-1 3-1449,-1 12 642,0 2-765,0 11 339,0 5-406,0 2 992,6 16-981,1 1-6,6 15-278,0 2 261,0 4 0,2 6-5,-1 3-1328,0 3 1334,2 0 16,0 0-11,1-4 0,2-2-2779,8 6 2784,-8-17 18,4-1 50,-13-21-1,-2-5 327,-2-6-343,-1-7 951,1-5-979,2-8 0,4-7 2700,1-4-2711,3-3 16,1-3 7,1 1-7,1 1-5,1 1 0,0 3-11,2 2 0,-2 4-96,0 4 74,-3 3 5,-2 5-28,-2 2-45,-5 4-56,0 3-123,-4 2 512,1 1-977,0 1-301,0 4-764,4 3-1813,0 3 3595,3 5 0,-6-7 0,1 1 0</inkml:trace>
  <inkml:trace contextRef="#ctx0" brushRef="#br0" timeOffset="6937">21129 2255 23623,'-1'-5'2655,"0"2"-661,1 3-2005,-2-11-40,9 45-313,0-5-89,7 30-1198,-1-7 116,-4-16-1948,0 1 3483,0 3 0,-4-20 0,-1 0 0</inkml:trace>
  <inkml:trace contextRef="#ctx0" brushRef="#br0" timeOffset="7129">21195 1874 23993,'35'28'-7029,"-8"-5"7027,-5 7 1,-2 0 0,-4-5 0,-2-2 0</inkml:trace>
  <inkml:trace contextRef="#ctx0" brushRef="#br0" timeOffset="7636">21553 2256 19846,'37'-9'6,"1"0"0,24-1 1689,-51 32-1723,-2 2 1083,-1 4-1072,-1 1-16,-3 2 5,1 2-17,-2 1 786,0 0-797,0 0 6,1-4 11,-1-3 33,0-6 2131,-2-5-2108,-1-6 675,-1-5-658,-3-2 290,-2-4-279,-3-3 17,-1-4 5,-1-5 162,-6-22-145,8 10 0,-3-17-28,10 18-22,7-2 0,2 1-29,6 0 1,5 0-17,17-10-6,-3 9-274,0 3 1,1 2 127,12-4-773,-15 9 1,1 0 588,17-6-79,1 1-201,4-1-174,0 1-50,1 1 44,-2 0 274,-4 2 281,-6-1 236,-7 2 396,-4-4-4,-15 6 77,-3-2 985,-15 2-849,-2 5 1678,-3-4-1723,1 4-78,0 0-68,0-1-50,2 1 185,-1-1-357,3 5-75,-1 0 0,1 6 68,1 3-31,-1 4-7,0 8-33,-2 5 14,-1 6-363,1 5 330,1 3-54,1 5-118,2 2-10,0 3-81,4 2-193,3 4-1859,5 2 1046,0 1-779,2 2-985,0-1-4015,0-2 6957,1 5 0,-7-28 1,-1-3-1</inkml:trace>
  <inkml:trace contextRef="#ctx0" brushRef="#br0" timeOffset="8222">22395 2277 22940,'1'-7'2363,"1"1"-1992,-2 6-7,0 0-364,60-59-1619,-21 44 1616,0-15 0,1 3-8,-2 30-6,-10 1 350,0 1-406,-1 0-27,-2 1-214,6 2-67,0 2 45,3 0-8,-8-4 294,-4-3 1268,-3-4-1201,-5-2 45,1-2 139,-2-4-33,-5 2 6,2-2 506,-4-2-282,-4 0-34,0-2-185,-4 3-6,-1 2-5,-1 3-11,0 0-11,-1 0-12,0 1 96,-1-2-135,1 2-22,0 0-12,2 2 1,0 1-45,1 0 5,0 1-16,1 0-1,-1 2 1,-1 1-17,-1 2-3364,0 3 3375,-1 2 0,0 2 11,0 1-11,0 2 0,-1 1 11,2 0 11,0 16-38,3-11 16,3 11-6,3-17-5,6-1 3403,2 0-3392,12 1 0,-3-4-368,10 1 379,-6-6-28,8-4 1,2-2 27,2-1 0,-3-1 0,-1-1 6,-11-6 11,-3-2 0,2-10-13,-5-9 35,-1 0 6,-7-3-6,-6 9 57,-2-8-46,-3 8 18,-3-4 83,-5 5-155,1 8-7,-2-3 366,4 9-366,1 2 49,1 2-49,1 1 0,1 1 0,1 1 0,1 2-528,1 5 2,4 2-236,2 6-296,5 3-376,5 2-2011,6 3 3445,7 4 0,-12-11 0,0 0 0</inkml:trace>
  <inkml:trace contextRef="#ctx0" brushRef="#br0" timeOffset="8797">23965 2236 25284,'-24'-37'78,"0"-1"1,1 3-1,1 10-33,-3 25 752,-2 3-791,0 2 5,0 5-17,2 0 18,2 3-7,2 2 613,3 2-618,4 1 0,2 2-22,5 0 0,3 0-1,3-2 291,11 6-290,0-8-18,30 7 46,-14-16 541,17 2-530,-18-11-11,11-9 22,-9-1 302,6-9-313,-13 4 11,4-13-11,-4-2-6,-3 1 17,-7 4-34,-8 14 34,-1 2-5,-3 4-12,-3 4 231,-4 1-231,-12 10-11,5 1-11,-14 19 28,16-5-376,-1 10 364,11-8-10,4 0-12,5 1 23,4-3-1,8 1 1,5-2-12,7-2 3,14-3 1,5-2-970,-16-5 1,2-1 971,24 5 0,1-3 8,-21-6 1,-2-2-12,1-1 1,0-1 4,-3-1 1,0-1 14,27-8-6,-8-7 8,-16-14 1,-4-5-12,-12 10 1,-2-1-1,9-18 1,-5-2-12,-13 13 0,-3 1 9,-1-3 0,0-1-573,-2-1 1,-1-2 574,-1-1 0,0-1-2,-2 0 0,-1 0 2,-1 0 0,-2 1-641,-1 3 0,-1 0 633,-2 4 0,-1 0 0,-10-20-272,-1 10 272,0 11 0,3 7 0,2 8 1289,3 6-1289,5 5 1361,0 3-1361,4 3 1838,1 6-1838,2 4 503,0 9-503,0 7 0,2 11-284,1 8 284,2 11-722,-1-24 0,-1 1 722,0 3 0,0 1 0,-1 2 0,1 0 0,-2 2 0,1 1 0,-1-1 0,1 2-269,0 17 0,2 2-132,-1-16 1,0 2-1509,3 2 1,0 4 0,1-4 1908,1 0 0,0-3 0,-1-5 0,0-3 0,1 3 0</inkml:trace>
  <inkml:trace contextRef="#ctx0" brushRef="#br0" timeOffset="9596">26859 2235 22927,'-3'-53'629,"0"1"0,0 4 0,-3 9-258,-13 16-86,-3 5-44,-3 5-79,-2 4-5276,-3 5 5214,0 5-27,-4 6 702,-1 6-719,-3 7-12,-1 5 12,-1 6-22,2 3 5,2 5-5,6 1-17,5 2-6,8 2-17,8-1 1,6 2 10,12-2-5,6 0-1080,11-2 1069,8-1-1,-4-14 1,3-2-241,19 12 240,-17-15 1,1-1-11,16 1 5,0-5 11,-17-9 1,2-4-7,-1-5 1,1-2 14,-1 0 0,0-2 0,-5-5 0,-2-1-3,9-9 16,-5-2-10,7-13 1400,-13 7-1412,2-9 17,-16 13 17,-3 0 553,-4 4-520,-2 2-27,-4 5 2898,-5 2-2882,-3 3 634,-5 2-662,-5 2 18,-2 3-12,-3 0 952,-13 7-963,9 0-6,-7 6-16,14 1 10,3 2-5,4 1-5,4 2 10,3 1 18,4 0-35,3 1 18,5-1-12,4 2 6,7-2 0,3-1-11,19 4-28,-8-9 22,11 2 17,-13-11-17,-2-2-5,-2-5 33,-2-1-5,-3-5 11,-2-2 11,-3-4-23,-2-3 6,-3-3-577,-3-3 561,-2-3 27,-3-3-5,-1-1 17,-2-1 27,-2 2-338,-2 1 299,-3 3 6,-1 3-33,-2 4 27,0 2 17,-7 1-11,5 6 509,-5 1-542,6 7 305,0 2-316,2 2-12,0 2-163,-1 11-72,5 1-129,0 9-252,7-4-320,6 3-559,4 0-1115,6 1-3255,5 0 5893,7 2 0,-13-13 0,0 0 0</inkml:trace>
  <inkml:trace contextRef="#ctx0" brushRef="#br0" timeOffset="10154">27692 2392 17322,'0'-6'4868,"0"2"66,0 4-4928,7-53 10,-5 44-10,7-38 0,-9 60 5,0 7 0,0 4-5,0 6 10,-3 18 1,0-9-347,-1 11 330,2-16 96,1-1-91,0 6 1,-1-12 5,2 3 6,-2-17-12,2-3 46,-1-6 44,1-1 246,-1-3-173,8-14-134,-1 3-12,8-15 0,-2 6 1,1-3-1,3-2 6,0 0 6,1 1-12,0 2 12,-1 3-6,-1 4-6,-2 4-5,-1 3-23,0 3 6,0 3-646,0 2 646,1 4 11,1 2-11,2 5 5,2 1 1,0 3-6,2 0-6,-1 1-10,2 0 4,0-1 12,0 0 0,1-1-3164,1-3 3175,2 0-543,1-5 532,1-2 53,2-3-64,0-4-164,-1-4 187,0-5-12,-2-5 2869,1-6-2864,-2-5 6,1-7 6,-3-11 0,-1-3-137,-7 15 1,-1-1 121,8-21 1,-3-4 8,-5 4 1,-3 3-427,-3 12 1,-1 0 431,2-13 0,-2 1 14,-3 20 0,-2 2 13,0-27 29,-2 10 6,-2 7 112,-5-1-157,1 15-34,-2-1 0,4 17 934,1 5-934,0 3 1484,2 3-1484,-4 13 0,1 1 334,-4 36-334,3-6-962,1-11 0,2 1 962,-1 27 0,2-29 0,1 2 0,4 19 0,2 2 0,-2-12 0,2 1 0,4 13 0,2 3-90,0-19 0,2 1 0,0-3-14,2 9 1,2-1 9,-2-7 1,1 1 0,0-1-333,11 17 1,-1-4 63,-7-15 1,0 0-202,5 9 0,-2-2-2490,-1 2-11,-6-10 2483,-8-7 0,-4-16 0,-3-3 1</inkml:trace>
  <inkml:trace contextRef="#ctx0" brushRef="#br0" timeOffset="10708">28393 2357 25870,'40'-26'5,"-1"-1"1,-1 3-1,0 7 12,26 23-1305,-32-2 0,0-1 1268,0-1 1,0 1-2049,30 1 2006,-4-2 1,-4-1-532,-6-3 559,-4-2-24,-6-5 47,-3-2 788,4-10-754,-15 7 38,5-11-21,-20 13 2239,-3-12-2139,-7 12 2317,-2-7-2260,-2 10 101,0 0-89,-1 1 12,1 0-28,-1 2-39,1 1 61,-3 1-171,2 1 44,-13 12-56,6 1-25,-8 11 6,7 2-2,-1 5-6,2 5-3404,2 4 3401,2 5-6,5 1-286,2 1 297,5-1-10,3-3-5,11 12 2,-2-16 11,7 4-4,-1-15-5,-4-10-27,5-3 24,-4-9 3249,1-3-3231,23-17 4,-14 3 414,17-17-416,-13-7 1,-8 6-751,-7 4 0,0-1 761,-1-3 4,2-9 16,-11 17 79,-1-5 46,-3 6-67,0 1 38,-3 8-95,0 9-39,0 2 5,-2 2 1521,-2 4-1548,-1 3 16,-3 6-17,-1 6 6,0 4 5,0 6-33,0 3-84,4 21-23,2-11-962,7 16 800,3-17-73,7-1-3271,2-1 2980,2-2-202,4-4-2199,2-2-6758,17 2 7831,-13-11 1,1-4-1,-20-13 1</inkml:trace>
  <inkml:trace contextRef="#ctx0" brushRef="#br0" timeOffset="10881">29599 2035 21489,'-2'-7'386,"0"2"-414,2 5-1887,0 0 22,64-39-2493,-37 31 4386,14-11 0,-3 3 0,-25 20 0,0-1 0</inkml:trace>
  <inkml:trace contextRef="#ctx0" brushRef="#br0" timeOffset="13024">29751 2366 9156,'1'-4'8496,"-1"0"-3734,0 4-4090,23-61-966,-15 40 761,6-16 1,-1 3 460,-8 22-609,-1 2-118,-2 6-156,-2 3-11,-2 14-12,-1-1 448,-5 25-470,2-10-416,-1 11 416,5-8-3297,1 1 3224,4 1-112,4 1-1842,5 1 1293,5 1-1737,4 0-296,1 1 2466,5 4 0,-13-19 1,0-1-1</inkml:trace>
  <inkml:trace contextRef="#ctx0" brushRef="#br0" timeOffset="14446">30347 2365 24480,'9'-45'554,"-1"1"1,1 1 0,-4 11-387,-5 25-90,0 1-33,0 5-50,0 8 21,-1 1 1,1 10-11,-1 3 22,1 5-17,-1 4 28,1 18-16,0-11-556,1 12 555,1-16-3217,1-2 3223,2-1-28,2-4 11,-1-3 12,0-4-29,0-4 40,-2-3 33,0-6 51,-2-2 419,0-3-235,4-9 3107,0-1-3381,3-11 0,0 0-17,0-3 17,1-5-11,1-3-11,1-4-3376,2-1 3398,0-1 6,2 2-414,2 1 402,0 4-193,1 3 171,2 4-11,0 5 11,1 3 0,2 3 6,0 4-26,3 3 31,0 2 17,16 6-33,-8 2 2533,11 5-2567,-15 4 17,11 12-6,-13-5 17,6 11 245,-13 2-296,-7-6-33,-2 6-23,-8-11-50,-3-1 211,0-3-267,-2-1-17,1-3 34,1-2 82,0-3 2,3-2 633,1-2-566,3-4 329,1 0-278,3-2 10,1-4 1,2-2 28,9-9 10,-7 3-10,7-3 5,-8 3 17,-1 2-17,-1 0 17,0 1 0,-2 2 0,-2 0 23,0 1 27,-4 0 146,1 0-134,-5 2-29,1-1 1,-4 3 50,0 1 196,0-1-330,2 2-1,1 0-5,3 0 0,2 2 6,3 0-1,2 0 7,2-1-1,-1 0 0,0-1 0,-1-2 17,-1 0-5,0-3-12,-3-2 45,3-8-34,-5 1 6,1-7-17,-5 4 6,-1-1-17,-1-1 17,-1-7-11,-2 7 5,-1-2 6,-2 8-12,0 3 12,-2 2-11,1 1-1,-1 3 1,0 1-1,-1 2 12,-1 0-6,-1 1-11,-2 2 0,0 1 12,-3 3-18,0 3 6,-2 3 11,0 3-5,-1 2-17,1 3-1,0 1 7,1 2 16,-3 25-33,10-4 16,3 9-535,13-15 541,6-12 17,18 8-17,-3-10-17,12 6-5,-8-14-12,14 1 23,-11-9 22,10 0-11,-18-6 0,-1-2 11,-2-3-11,-2-2-11,-3-4 22,-3-2 1,-1-4 4,-2-2-4,3-18-1,-3 6-1223,5-14 1223,-4 10-5,1 1-2491,2 1 2502,0 1 16,2 4-159,1 3 148,0 3 1,0 3-1,-2 4 6,0 2 837,-3 3-837,0 3-17,0 2 0,1 1-5,2 2 5,2 4 11,3 3 3295,3 6-3311,2 4-625,0 5 591,0 3 28,-3 3 0,-3 4-22,-1 2-311,-5 1 0,0 2-687,3 11-954,-5-9 1,-2 0 1973,-1 8 0,-7-23 0,0 0 0</inkml:trace>
  <inkml:trace contextRef="#ctx0" brushRef="#br0" timeOffset="17773">6585 4158 16751,'0'-6'4721,"0"1"-2133,0 5-2033,-5-64-1210,1 40 854,1-14 0,-1 3-3412,-2 19 3505,1 2 862,-1 2-952,0 1-57,0 3-22,-1 1 363,0 3-419,-1 2 3370,-9 4-3414,1 4-7,-12 7 1,0 8-166,1-1 0,-2 3 166,-19 16-979,4-1 1,-1 1 966,18-13 1,1 0-18,-7 9 1,1 1-5,-4 13-18,7 0-5,11-3-6,9-3-5,11-5-146,27 7 16,5-16 57,-7-11 0,2-3-202,24 0-89,5-3-152,5-4-90,-32-5 0,3-2-521,28-2 1,2-4 186,-23 2 0,0-2 813,21-3 1,-1-2 86,-29 1 1,-3-1-34,27-13 100,-6-4 203,-8-4-192,-9-3 421,-7-3 67,-9-1 12,-6-2 464,-6-19-504,-2 16-34,-3-12-39,0 22 1023,-2 5-1083,-1 6 503,-2 5-599,1 5 1766,0 4-1851,1 3 801,0 3-901,2 1 371,0 1-400,1 7 1,0 1-1,2 8 1,2 1-6,0 3 6,2 3-12,-1 2 6,-1 3 0,0 2 0,-1 1-6,0 0 1,0 0-6,-1-1-1,0-3-4,0-2-1,0 4 11,-1-11 12,0 1-1,-1-12 23,1-4-5,1-2-1,0-3 1,1-3-12,1-4 28,4-11-5,-2 3 5,3-8 22,-3 6 1,0-3 22,0 0-6,0-3 269,12-19 1,4-2-331,-5 13-6,5-10 0,0 9 11,-8 32-10,1 4 16,1 2-12,1 4 1,1 3 0,2 2-11,0 2-6,1 0 0,-2 1-12,0 0 18,-2 1-12,-1-1 1,-2-1 5,-2 0-11,-2-1 5,-2-2-5,-2 0-23,-1 0 29,-3-4 5,0 0 11,-2-5 11,0-2 1,-2-1-7,-1-4 12,-2-4 0,-1-3-11,2-4 11,0-2-5,2-3-1,0-3 12,3-2-6,3-1 5,2 1-5,6 0-5,2 2 16,4 2-17,1 4 1,2 2-1,0 3-16,1 4-6,1 2 11,1 3-17,0 1 1,1 3 16,1 2-11,1 3-11,11 10-17,-9-3 0,7 7-28,-16-4-34,-1 1-39,-3 2-145,-1 1-169,-1 0-173,1 2-347,0 0-2556,4-1-1584,2 0 4368,6 1 1,-12-11 0,0-1 0</inkml:trace>
  <inkml:trace contextRef="#ctx0" brushRef="#br0" timeOffset="18171">8557 4136 14902,'1'-7'5590,"-1"1"-3542,0 6-1331,0 0-180,1-64-116,-3 41-427,1-14 1,-2 2 245,-6 22-44,-4 4-44,-4 5 182,-4 2-199,-4 4-7,-4 3-19,-1 7 1,-2 2-60,-7 7-2,8-3 1,2 1-27,2 5 1,3 2-40,1 12 11,10-10-16,1 16 11,15-22-291,4 2 279,9-13 534,5-4-562,21-4 18,-6-6 10,-2-4 1,1-2 16,8-7-454,12-11 488,-20 3 0,-3-2 39,-3-4 28,-3-3 28,-4-3 62,-3-4-28,-5-6 498,-3-2-526,-3-5-1298,-4 15 1,0-1 1308,0-19-67,-1 21 0,-2 1 67,1-7-6,-2 4-77,-1 8-57,-2 6 0,0 6 506,-1 6-506,0 5 0,1 4 0,0 2 3083,1 6-3083,1 5 0,-1 7 0,1 9 0,0 7 0,1 9-3392,0 6 3392,1 6 0,1 4-315,1 3 315,-1-29 0,0 1 0,0 1 0,1 1-1032,0 0 0,0 1 788,0 0 1,1 3-846,4 18 0,2 1-1645,-2-12 1,2 0 2733,0-1 0,1 3 0,-1-7 0,3 10 0,2-2 0</inkml:trace>
  <inkml:trace contextRef="#ctx0" brushRef="#br0" timeOffset="18521">5835 4930 11522,'-52'8'311,"-1"1"1,1-1 0,0 0 0,-13 2 0,2 0 0,5-1 403,-1 1 1,5-1-548,8-1 0,2 0-28,9-1 0,3 0 68,-17 6-46,16-2 12,13-3 1852,21 1-1718,16-6-45,24 0-12,19-4-184,-21-2 0,3 0-3,8-1 1,2-1-15,8-2 1,2-1 207,-17 2 0,2 0 1,3 0-208,6-2 1,5 0 0,2 0 0,-3 0-269,-10 1 0,-2 1 1,1 0-1,2-1 230,2 0 1,2 0-1,2 0 1,-2 0 0,-2 0-360,1 1 1,-3 0 0,0 0 0,0 0 353,2 0 0,0 0 1,1 0-1,-1 0-149,2 0 0,-1 0 0,1 1 1,-1-1 142,1 1 1,-1-1 0,1 1 0,-1 0 17,1 0 1,-1 0 0,0 1 0,0-1-21,-1 1 0,0 0 0,0 0 0,0 0-6,-1 1 1,-1-1-1,1 1 1,-1 0-5,-1 0 0,0 1 0,-1-1 1,1 1 134,14-1 1,-1 0 0,0 1-169,-3 0 0,0 1 0,-1-1-19,-3 1 1,0 1 0,-2-1-38,-3 1 0,0-1 0,-2 1-69,-5 0 0,0 0 0,-1 1-298,4 0 0,-1 0 0,-4 0 59,-1 0 1,-2 0 42,0 2 0,-7 0-924,-17 0 137,-22 3 1151,-16 0 0,7-2 0,-4 0 0</inkml:trace>
  <inkml:trace contextRef="#ctx0" brushRef="#br0" timeOffset="18837">6536 5171 10823,'-60'13'537,"0"0"1,-1 0 0,1 1 0,-1-1-1,4 0 1,0-1 0,0 1 0,2-1 0,3 0-892,0-1 0,4 0 0,0 0 0,1-1 600,-12 3 0,1 0 1,-2 0 8,7-1 0,-1 0 0,0 0 0,3-1-294,1 0 0,3-1 0,-2 0 179,-8 3 0,-2-1 0,6 0 165,5-1 0,4-1-106,6-1 0,2-1 379,-22 5-287,19-3 1517,16-4-1595,12-3 2406,16-3-2412,12-1-17,20-4-44,15-4 233,-18 3 0,5-1-325,5-1 0,7-1 0,2-1-577,-4 1 1,2 0-1,2 0 1,0-1 534,2 0 1,0 0-1,1 0 1,0 0-465,5-1 0,1 0 0,0 0 1,-2 0 463,-10 3 1,-2-1-1,0 1 1,1-1-319,2 0 1,0 0 0,1 0 0,0 0 320,2-1 1,1 1-1,0 0 1,0 0-132,1-1 1,1 1-1,-1-1 1,1 1 127,1 0 1,-1 0-1,1 0 1,-1 0-4,1 0 1,-1 1 0,0-1 0,0 0-2,-1 1 1,0 0-1,0 0 1,-1 1-5,-2-1 0,1 1 0,-1-1 1,0 1 6,-3 0 0,0 0 0,-1 1 0,0-1 19,12-2 0,0 0 0,-1 1 0,-5 0 0,-1 1 0,0 0 3,-5-1 1,-1 1-1,-1 0 141,16-2 0,-2-1-146,-7 2 0,-3 0 456,-7 0 0,-2 1-448,-8 1 0,-1 0 32,18-4 10,-16 2 6,-11 4 1585,-10 0-1506,-6 3 1468,-5 0-1816,-2 1 375,-6-1-773,3-1 2603,-4-2-7940,4 0 5920,1-4 0,1 4 0,0-1 0</inkml:trace>
  <inkml:trace contextRef="#ctx0" brushRef="#br0" timeOffset="19715">10853 3931 13454,'-44'3'914,"0"1"1,0-1 0,-17 1-1,6 0-113,-8 0-163,5-1-100,6-1-79,7 0 2043,7-2-2161,8 1-77,9-1-79,8 0 795,6 0-919,7-1 437,9-2-487,9 0 6,12-3-144,26 0 1,11 0 109,-20 3 0,1 0 0,2 0-930,10-1 1,2 0 0,0 1 925,-4 1 1,-1 1 0,-2 1-20,9-1 1,-2 1 9,-20 0 0,1 0 1,-1 1-13,20-1 0,0 1-357,-2 1 0,-2 0 377,-4 0 0,-2 1-680,-5-1 1,-3 1 686,-6 0 1,-3 0-9,18 3 781,-20 0-719,-24 7 7,-44 4-13,-12 1-22,8-7 1,-3-1 64,3-2 0,-1-1-62,-3 1 0,-2 1 8,-3-1 0,-1 1-106,-1 0 1,-1 0 105,-3 0 1,1 1 10,-1 0 1,0-1-714,0 1 1,0 0 724,2-1 0,1 0 5,3 0 1,1 0 146,6-2 1,0 1-164,6-1 0,1 0 263,-18 4-292,15-2 6,15-1 1514,11 0-1491,13-3 2426,10 0-2437,12-3 5,12-2 1941,11-2-1958,11-3-651,-25 1 1,2-1 636,3 0 0,0-2 6,3 1 0,0-2-6,2 1 0,1-2 3,-1 1 0,1-1 5,0-1 1,-1 1-1328,-1-1 0,0-1 1327,-1 1 1,0-1-9,-4 1 0,1-2-314,9-5 0,0-1 331,-15 4 0,0-1 14,6-4 0,-2-1 28,1-11 0,-7-1 144,-6-19-160,-12 10 4,-3-13-4,-15 16 63,-9 4 1,-5-1 8,-9-7 277,3 10 1,-1 2-250,-7 4 28,0 5-6,2 5 12,6 4 2671,6 4-2722,7 3 1119,5 2-1158,4 2 349,2 1-411,5 4 708,18 20-696,-2-3-23,17 17-736,-8-9 737,5 3-1,3 4-11,1 1-1506,2 2 1506,0 3 0,-1 1 0,-3 2-18,-16-13 1,-3 3-75,-4-1 0,-3 2-71,0-1 1,-5 1-897,-12 8 1,-6-4-4767,-13 10 909,6-20 1,0-2 4912,-10 5 1,14-17-1,6-6 1</inkml:trace>
  <inkml:trace contextRef="#ctx0" brushRef="#br0" timeOffset="20828">14477 4250 20761,'4'-60'997,"1"0"0,-2 5 0,-2 6-554,-4 9-1114,-4 2 1052,0 0-6,-2 6 300,-1 5-115,-7 0-184,0 12-135,-19 2-157,8 14-17,-12 7-11,6 7-1183,-1 6 1161,0 5-346,0 3 326,13-5 0,-1 3-1348,3 2 0,0 0 1342,1 1 1,1 1-9,-5 24-521,16-19 526,4-3 685,8-2-684,5-5 11,6-3-1,7-5 18,4-5 16,3-5 12,2-4 145,15-7-84,-11-3 237,8-7-220,-16-3 0,-2-5 0,-3-2 2869,-2-3-2892,-3-3 12,-2-1-624,-2 0 530,-2-1-610,4-11 575,-5 13 472,2-6-472,-4 7 0,-5 14 0,2-1 0,-5 13 1476,-1 5-1476,0 5 0,0 8 0,-2 8 0,-1 9 0,-2 7-314,-2 7 314,-1 8-1365,-2 6 1365,5-28 0,0 2 0,-1 2 0,1 1 0,-1 2 0,0 2 0,0 2 0,0 1 0,0 2 0,0 1 0,-1 2 0,1 1-1204,-2 2 1,0 1 1203,0 2 0,0 0 0,-1 2 0,-1 0-418,0-1 0,-2 2 418,-1-8 0,-1 3 0,-1-4 0,-2 4 0,-2-1 0,-2-5 0,-4 3 0,1-9 0,3-12 0,-2-4 0,-6 2 0,0-5 0,-11-11 0,3-14 0,1-11 0,4-13 0,3-13 87,5-9-87,13 3 0,3-2 0,2 8 0,3 0 0,2-17 0,3-1 0,5 13 0,3 2 8,3-4 0,4 1-106,2 0 0,3 1-37,0 0 1,6-1-299,7-2 0,6-4 0,0 3 39,-6 9 0,-1 3 0,2-1 105,7-8 1,1-1-1,-2 5-173,5 1 0,-4 6-190,-13 12 0,-3 2-736,0 1 1,0 1-1766,24-14 3153,-13 9 0,-3 3 0,-2 1 0,12-7 0</inkml:trace>
  <inkml:trace contextRef="#ctx0" brushRef="#br0" timeOffset="21172">15027 4114 10142,'-6'1'6099,"1"-1"1871,5 0-7202,-6-21-432,4 14-22,-4-17 274,3 20-342,1 0 213,-2-1-274,2 2 11,0-1 163,1 0-197,1 1-11,-1-1-28,1 2 169,-1 1-281,1 8-6,-1 1-21,0 7 10,1 10-11,0-3 6,-2 10-28,0-5-23,0 1-33,0 2-39,1-1-68,1 0-72,2-2-102,3-1-128,4-2-201,5-3-343,2-3-755,4-4-2280,1-4 4083,3-4 0,-11-3 0,0-2 0</inkml:trace>
  <inkml:trace contextRef="#ctx0" brushRef="#br0" timeOffset="21530">15204 3745 26228,'-32'14'112,"0"0"0,-18 12-67,49-11 39,8 6-28,2-6 0,6 3 0,3-8 5,0-2 7,3-2-12,0-3 100,9-2 1,0-8-73,-2 0 6,-3-6 83,-5-6-5,-3-4-100,-3-1-1,-7 0-11,-5 7-17,-3 0-5,-2 0-6,-4 1-6,-1 2 0,-2 1 1,-5 1-23,3 5-6,-5 0 1,6 6-40,-4 2 0,3 4-39,-3 4-45,7 3-89,0 4-146,3 2-1131,2 13-40,5-5-2084,4 10 2771,6-4 0,-5-14 0,0-1 0</inkml:trace>
  <inkml:trace contextRef="#ctx0" brushRef="#br0" timeOffset="22113">15975 4091 19664,'-2'-2'3215,"0"0"-1345,2 2-1355,-11-45-346,9 32 32,-8-33 1,11 43-17,0 0 5,0 1-39,-1 0-179,0 1-50,0 6-17,1-1 22,0 3-33,0 0 38,0-2 57,-1 1 22,0-1-11,0-2 17,0 0-11,0 0 16,0 0 6,-1 0 11,0-2 118,0 1 409,0-1-437,0-5 16,1 0 29,0-5-17,0 0-12,0-3-16,1-1-23,1-5 107,2-13-101,-2 3-727,1-12 704,-2 6 62,-1-21-89,0 9-51,0 14 0,-1 0 40,-2-15 5,-1 1 0,-1 3-50,-3-8-6,2 16 0,-2 0 0,3 18 0,1 7 0,1 3 0,1 4 0,1 2 0,1 5 734,0 5-734,0 23 0,1 1-1236,0 22 1236,2-2 0,-3 8 0,1-28 0,0 2 0,-1 1 0,0 1 0,-1 2 0,-1 0 0,1 2 0,-1 1 0,0 0 0,-2 1 0,2-1 0,-1 3 0,1 17 0,0 0-737,2-15 1,2 0 674,0 14 0,4-2-95,0-21 1,2 0-304,8 9 1,3 0-1122,-6-14 1,1-2 1076,5 7 0,0-3-1222,3-2-1539,-3-10 3265,-3-10 0,-8-7 0,-2-4 0</inkml:trace>
  <inkml:trace contextRef="#ctx0" brushRef="#br0" timeOffset="22395">15732 3992 27706,'34'-24'476,"1"4"-375,5 13-494,1 0 466,1 0 6,-1 0-1,-1 1-1330,-1 1 1259,-2 1-7,-3 0 312,-3 3-312,-3-1 0,-4 2 0,-5-1 0,-5 1 0,-4 0 214,-5 0-214,-2 0 1149,-3 1-1475,-3 3-1765,-12 7-1399,2-2-6284,-9 4 9774,10-7 0,6-2 0,1-3 0</inkml:trace>
  <inkml:trace contextRef="#ctx0" brushRef="#br0" timeOffset="23525">18013 4355 20258,'14'-49'713,"-1"-1"0,-1 3 1,-1 4-305,1-3-45,-1-1-62,-1 0-10,-1 2-24,-2 4-21,-3 6 1229,-2 7-1291,-4 6-50,-3 8 100,-23 3-179,5 10 532,-17 7-543,10 8 5,-2 4-277,0 3 272,-1 4-6,1 4-6,1 0 18,0 3-46,3 0-443,2 0 444,2 0-2741,-1 12 2746,10-10-575,2 6 547,11-14 332,7-4-303,4-2 773,7-3-735,5-2-39,4-4 3046,3-3-3040,2-3-23,1-3 34,0-4 0,-1-3-5,-1-5 22,-1-4-45,-2-4 0,-2-2 0,-2-3 0,-3-5 0,-2-3 1047,-1-3-1047,3-18 0,-5 12 0,2-11 0,-8 19 0,-1 4 0,-2 5 0,-3 5 0,0 6 0,-2 4 0,0 3 0,0 3 0,0 0 0,-4 8 0,1 0 0,-3 7 0,2-1-3392,1 4 3392,1 4 0,2 0 0,0 3-2269,5 0 2269,3 3 0,6 1-250,4 1 250,5 0-86,5 1-238,2-1-80,2-1-105,0-2-101,0-2-1,2-1-61,0-3-118,3-1-39,0-4-235,2-4-709,0-4 1000,0-3 1448,-4-2-882,-3-3 475,-4-3-162,-4-3 163,-1-3 100,-3-1 85,0-3 72,-2 0 2,1-2 20,-1-1 1,-1-2-39,-1-2 2464,-1 0-2151,2-14-458,-5 9 1540,-1-9-1569,-7 14-28,-3 2-39,-4 3-40,-3 2 264,-26 0-370,7 7 1056,-20 1-1056,14 9-34,-2 3 51,0 8 0,-1 3-128,-2 4-466,5-2 0,3 2 471,9 2-12,3 2 1,0 11-6,7-8 6,0 8-12,8-13 6,3-2 0,3-3-11,6-1 0,6-3-17,4-2-6,5-4 6,5-3-28,2-2 51,20-10 5,-13-2-397,13-8 403,-18 0-6,-2-4 11,-1-3 0,-3-3 0,-3-4 23,-2-5-9,-9 7 0,-1-2 9,7-22-656,-7 18 1,-1-1 649,2-19-11,-1-2 11,-3 0 16,-3 1 1,-2 2-32,-3 4-13,-1-11 0,-4 22 0,0-4 0,-2 26 746,0 6-746,0 4 25,1 5-25,0 1 0,1 6 0,-2 3 396,1 8-396,-7 21 0,2-2 305,-4 20-305,4-7 0,0 5 0,1 3 0,3-12 0,1 1 0,0-10 0,1 0-667,0 11 1,1-1 666,1 17 0,3-4-2921,4-6 2507,5-4-68,3-6-466,3-5-44,2-5-397,4-3-89,2-5-813,3-4-3406,4-4 5697,7-4 0,-17-5 0,-2-3 0</inkml:trace>
  <inkml:trace contextRef="#ctx0" brushRef="#br0" timeOffset="23955">19768 4259 17955,'40'-49'928,"0"0"0,-4 4 0,-7 6-200,-13 9-95,-7 1-84,-4 1-95,-6 2 910,-22-14-1157,4 16-39,-18-7 818,12 19-729,-14 3-162,8 5-39,-9 0 28,2 12-39,0 9-23,2 3 234,-5 22-240,20-13-2176,-4 11 2171,12-9-11,4-2 345,3 0-357,4 0 7,3-3-18,4 0 12,6-2-22,5-4 5,5-2-6,3-4 6,3-5-28,13-4 56,15-20 11,-10 3 23,4-18-28,-25 7 0,-2-4 192,-2-4-203,-3-5 2017,-1-4-2001,-3-7 1,0-3 4,-2-4-4,-1-1 16,-1-2 11,0-1 6,-2 2 22,0 1-36,-2 13 0,-1 0-31,3-7 61,-3 13 1,0 4-62,1 9 0,0 3 0,-2 9 0,1 1 0,-2 8 0,-1 3 1369,1 5-1369,3 18 0,-2 3 0,2 17-729,-3 0 729,0 7 0,-1 5 0,2 3 0,0 1 0,-1-21 0,1 1 0,1 21 0,0 1-171,0-15 0,0-3-291,-1-10 0,0 0-238,0 9 0,1-2-6456,2 12 7156,1 3 0,-3-28 0,1-1 0</inkml:trace>
  <inkml:trace contextRef="#ctx0" brushRef="#br0" timeOffset="34748">22176 3751 17888,'-11'-47'1833,"1"-1"1,0 6-1,2 6-1239,2 14-157,0 6 89,1 5-425,1 6-56,0 2-12,1 8 1,-3 5 39,0 9 5,-4 9-443,-2 8 422,-1 9-3280,-1 7 3234,0 7-11,7-26 0,1 1-247,0 2 1,0 1 240,2 2 0,0 0 3,1 2 1,1 1-10,1-1 1,0 1-671,2 0 1,1 0 661,0 0 0,1 0-14,1-1 1,1 0 5,0-1 0,1-1-6,-2-1 0,0 0-2,-1-2 0,0-1 2,-1-2 0,-2-1-27,-5 29 16,-2-26 0,-5-1 50,-3-5 1,-4-2 5,-6 0 1,-3-4-18,-19 1 23,1-21-6,15-12-11,3-10 34,3-9-23,5-7-648,11 5 1,2-3 636,1-19 235,6 17 0,3 0-212,10-16-1139,9 1 1144,6 1-17,4 2 1113,4 3-1118,3 3 0,1 3 163,2 4-191,1 1 5,2 3-5,1 0 111,1 1-106,1 0 6,0-1 1172,1 1-1172,-1-1 5,1 0 0,-16 9 1,1-1 5,15-11-37,-11 8 1,-1 2 42,-2-1 28,5-1 27,-22 14 2241,-7 4-2157,-5 3 811,-3 1-766,-2 3 2061,-1-1-2066,-2 0 700,1 1-773,-3-2-39,4 2-39,-2 0-6,0 2-17,-1 2 0,-2 3 6,-2 4-23,-1 4 12,0 2-12,1 4-22,0 1 17,4 2-95,0 12 10,2-7-557,1 8 434,2-11-106,2 1-184,1-2-3548,-1 0 2707,0-3-2256,-2-2-3121,-1-2-2861,-1-5 9588,0-4 0,0-4 0,0-3 0</inkml:trace>
  <inkml:trace contextRef="#ctx0" brushRef="#br0" timeOffset="34921">22823 3591 15564,'-5'24'0,"2"-5"0</inkml:trace>
  <inkml:trace contextRef="#ctx0" brushRef="#br0" timeOffset="35290">22970 4209 17540,'3'12'4279,"-1"-2"-3029,-2-10 1993,0 0-3047,80-56 6,-36 16-2286,4 1 0,0 0 2163,-11-10-40,-20 20 0,-1-3-459,-1-6 1,0-1 427,0 0 1,-1-1-267,-2-2 1,-2 2 291,0-21 0,-3 1 27,-4 0 23,-3 4 11,-4 4 1,-3 7 10,-4 5 0,0 7 12,-1 7 5,2 5-16,1 6 2237,0 4-2260,3 5 2324,1 2-2380,1 3-17,2 1 1082,-1 1-1081,0 4-7,-2 7-16,-1 5-3381,-3 9 3392,0 5-2274,0 8 2263,0 7-1037,1 5 1020,2 6-618,3-12 1,2 0 591,-1-9 1,1-1-31,1 12 0,0 1-48,2-15 1,1-2-51,0 2 0,1-1 285,1-1 0,2 1-974,6 10 0,1-1 283,-1-10 0,0-1-48,6 8 1,1-3-2267,16 9-5864,-2-8 8661,-2-8 0,-15-13 0,-7-8 0</inkml:trace>
  <inkml:trace contextRef="#ctx0" brushRef="#br0" timeOffset="35646">23733 4000 23689,'-28'-34'-32,"0"0"0,0 0 1,12 15 1455,20 21-1424,2 4-6,5 0 535,4 4-551,16 2 282,-4-2-260,31 3 11,-30-9-5,11 0 16,-25-6 1,-4-2 16,-2-3 908,-2-3-846,-3-6-45,-3 2 17,-3-4 11,-3 4 123,-9-4-73,3 5 197,-11-6-180,10 11-17,-4 1 40,1 4-112,2 2 44,-14 8-72,9-1-6,-7 8-17,9 0 0,-4 12-17,9-3 1,-2 9-18,10-6-3397,3 1 3370,4 1-2594,23 26 2348,-4-19-704,-2-7 1,2-2 266,8 0-3273,14 4 4006,-8-9 0,-5-3 0,-16-11 0</inkml:trace>
  <inkml:trace contextRef="#ctx0" brushRef="#br0" timeOffset="36437">24376 4087 19395,'5'-49'901,"1"0"1,-1 5 0,2 3 67,8-13-2135,-3 17 1564,3-4-45,-6 21 925,-2 5-1026,-3 4-72,-1 5 481,-2 2-594,1 3 435,-2 7-480,2 2 1458,-1 9-1458,0 4 1,-1 3 16,-1 5-3403,-3 2 3386,-3 4-804,-10 17 782,2-12 11,-8 12-11,6-20 23,1-3-149,-7 9 132,10-18 111,-4 6-16,13-22 3049,2-6-3105,2-6 1145,2-7-1178,0-4-1,2-4-531,2-6 548,0-4-5,0-7 16,2-5-23,-3 9 1,-1-2 6,4-20-29,-4 20 1,0-1 30,-1 4 0,-1 3 20,2-15 5,0-5-436,-2 28 431,2 6-1,0 5-10,1 4-17,2 3-6,9 1 777,-2 3-788,9 2 0,-5 6 6,4 7-12,1 7 196,0 8-184,2 5-2166,-2 6 2160,0 4-11,0 3-1145,-1 2 1145,0 1-463,-1-1 457,1 1-6,-7-17 1,1-1 5,8 16-380,7 6 386,-12-25 0,-1-5 22,-4-7 1618,-3-5-1618,-3-6 1297,-1-4-1308,0-6 637,1-3-603,7-18-6,-3 1-6,4-13 17,-3-15-22,-5 8-348,-3 14 1,-2-1 336,1-16 5,-1-1-436,-2 8 0,-1 0 447,1-8 3,-2 12 0,-1 3-13,-2 6-1,-2 6-17,0 3 12,0 6-6,2 4-23,0 4 1411,2 2-1472,0 2 965,0 0-1015,2 4-62,0 3-45,1 6-67,2 5-78,2 4-51,3 5-719,2 4 349,0 2-515,1 2-1137,2 2-2363,1 1 4822,4 4 0,-8-19 0,1-2 0</inkml:trace>
  <inkml:trace contextRef="#ctx0" brushRef="#br0" timeOffset="36821">25559 3980 25528,'-7'-47'530,"0"1"0,-1 4 0,-4 9-362,-9 14-22,-5 8-45,4 8-23,-3 2-16,-3 3-34,-1 3-3375,0 4 3352,2 3 1,3 4-273,3 0 273,2 3-6,5 1 11,3 0-28,4 2 6,3 0-12,3-1-21,7 6 10,2-8 3277,8 3-3260,1-10 12,1-2 10,2-4 417,-1-1-411,0-4 11,-1-3 1,0-2-7,-1-6 12,-1-2 0,-1-3-11,-2-3 11,3-15-11,-6 5-544,1-11 572,-5 11 5,-1 0 12,-1 2 5,1 3 90,-3-1-67,0 8-6,-2 0-23,0 10-5,0 3-28,-1 1-17,-2 1 539,0 3-556,-2 3 6,0 6-22,0 3-23,-2 7-11,2 4-45,0 4-3431,3 3 3286,1 3-141,1 1-538,2 2-100,2-1-846,4-1-1702,2-3 3573,4 2 0,-6-17 0,0-1 0</inkml:trace>
  <inkml:trace contextRef="#ctx0" brushRef="#br0" timeOffset="37522">25870 4063 21542,'15'-44'840,"-1"0"0,-1 4 0,-2 6-297,-4 12-89,-3 5 648,-1 4-799,-2 4 151,0 4-331,-1 2 126,0 2-221,-1 7 416,-3 11-404,-1 4 21,-6 22-33,3-12 0,-3 12 6,3-12-1211,-1 1 1182,2-2-38,-1 10 27,4-13 6,0 5-289,3-16 284,1-3 10,0-4 1,1-3 5,0-4 17,2-1 1145,1-5-1150,1-2-1,3-5 6,1-5-11,3-4-6,-1-3 17,2-5-1130,0-3 1124,1-4 1,-1-2-7,2-1 7,-1 0-808,1 2 818,1 5-2630,-1 5 2631,1 4-1,-1 5 1,-1 5-12,1 3 12,0 3 867,1 3-896,2 1 1,0 4-17,3 2 39,22 20-23,-15-5-5,15 15-5,-23-9 21,-3 0 18,-2 3-17,-4-1 630,-2 1-647,-3-1 11,-3-2 3375,-2-2-3386,-1-4 6,-1-2-23,-2-4 23,-1-4 5,0-3 17,2-4-21,0-1-7,0-2 0,0-3 0,1-2 0,0-6 0,1-4 0,0-2 0,1-2 0,2-2 0,12-16 0,-5 14 0,10-10 0,-9 21 0,2 3 0,0 3 0,0 4 0,0 1 0,6 6 0,-5 1 0,6 6 0,-7 1 0,0 2 0,-1 0 0,-1 2 0,0-2 0,0 0 0,-1-2 0,1-1 0,1-1 0,1 0 0,3-2 0,1-3 0,4-2 0,2-1 0,15-8 0,-10-1-3392,10-7 3392,-7-10-2269,-8 3 2269,3-11-58,-11 7 58,0-11 0,-6 9 0,0-7 0,-7 14 0,-1 1 0,-2 3 0,-1 2 0,-4 0 2240,-4 3-2240,0 2 0,1 4 0,2 5 3349,1-1-3349,-2 2 0,-1 4 0,0 2 0,-2 6 0,0 3 0,1 4 0,0 5 0,4 3 0,2 3-981,9 21-1983,5-12 2964,12 20 0,-10-38 0,1-1 0</inkml:trace>
  <inkml:trace contextRef="#ctx0" brushRef="#br0" timeOffset="41358">18179 5998 21499,'2'-47'578,"-1"1"1,1 3 0,-2 9-270,-4 20 1058,-11 2-1311,1 6 291,-8 4-324,4 9 16,-15 17-513,7-2 485,-10 14-6,3 12-5,10-9 0,8-5 0,2 2-16,5 22 4,6-2 7,13-8 5,7-20-6,6-4 6,4-4 0,4-3 6,3-5 11,2-3 55,16-4-10,-15-6 28,8-5 16,-20-5 163,3-13-112,-11 2 452,2-10-262,-12-26-274,-4 19-936,-3 7 1,-3 0 918,-4-2 0,-5 0-174,-3 4 169,-3 3-1,-2 3-11,-4 5 543,-2 4-514,-15 3-40,9 6-508,-9 1 474,14 6 12,2 2 1539,3 3-1567,3 3-23,3 2-22,4 2 204,3 1-266,4 2-50,3 0-79,6 2 485,4 0-1611,21 5 220,1-7-3430,17 2 2029,-1-11-2202,6-4 4297,-20-3 0,-2-1 0,3 0 0,-1-1 1</inkml:trace>
  <inkml:trace contextRef="#ctx0" brushRef="#br0" timeOffset="41678">18663 5773 25054,'1'-37'33,"3"13"475,10 45-486,5 6-538,7 5 513,-3-5 1,2 2-2891,14 17 2855,-4-2 1,4 11 0,-10-2 3,-12 5 1,-9 0-498,-3-13 1,-2 2-1,-6-7 623,-9-2 1,-9-13 7,-15-26 1,2-14 112,22-9 6,2-13 10,14 3-27,4-4-495,9-5 433,5-2-54,-2 13 1,2 0-19,14-14-52,-11 17 1,0 2-17,12-6 23,-1 6-23,-2 4 0,-4 4 1572,-4 5-1650,-3 4-953,8 4 219,-13 7-262,5 4 1074,-18 15 0,-3-11 0,-2 7 0</inkml:trace>
  <inkml:trace contextRef="#ctx0" brushRef="#br0" timeOffset="44167">14100 7825 19199,'-1'-56'823,"0"0"1,0 10-1,-1 5-476,-5 4 360,-3 17-472,-3 4 982,-1 4-904,-24 5-268,11 8 397,-18 5-397,18 7 458,-1 4-492,0 3 17,2 3 789,1 2-803,5 2 0,0 2-14,-3 9-239,6-8 0,3 0 239,4 2 192,5 9-186,15-6 0,1-4-1,14-11 12,-2-13 0,3-4 622,1-4-533,11-14-22,-8 0 152,16-24-74,-22 11-746,4-12 752,-14 11 470,-3 0-492,-3 1-17,-1-8-129,-2 12 0,0-4 0,-4 14 0,1 4 0,-2 4 0,1 2 775,-1 3-775,0 6 0,0 4 0,-3 21-3392,-1 16 3392,-1 8 0,-1 8-860,1-9 860,-2 3 0,-1 5 0,3-28 0,1-1 0,-1 3 0,0 1-992,-1 2 0,1 0 992,0 4 0,-1 0 0,1 3 0,0 1-609,-1 2 0,-1 1 609,0 0 0,0 0-18,-2 0 1,-2 2-56,-1-6 0,-3 1 1,0-2 44,-2 4 0,-1-1 22,-7 10 0,-1-4 561,8-24 1,1-5-528,-15 11 11,4-13 17,4-13 529,3-9-557,3-8 16,0-25-21,7-2 1938,2-21-1944,7 2 1342,8-5-1359,-1 25 0,1 1 0,3-3 0,3 1-3,0-3 0,3 0-555,1 0 1,2-1 557,1 0 0,1 1-9,1-1 1,1 1-1099,1-1 1,1 2 1092,0 1 0,0 0-6,1 1 1,1 2-352,-1 1 0,0 2 351,1 1 0,-1 1 3,-1 3 1,0 0 10,-1 2 1,0 0-1,21-17 17,-3 3 3,-13 14 0,0 0 167,13-9-165,9-7-10,-22 17 11,-3 3 1005,-6 5-932,-1 1-62,-7 5 2417,-2 3-2445,-7 4 1731,-1 1-1731,-1 5 0,-1 2 0,-1 7 1199,-2 1-1199,-2 2 0,-3 12 0,1-6 0,-1 9 0,3-8 0,2-1 0,0 1 0,2-2 0,0 1 0,2-1 0,1-2-248,2 0-3637,3-3 3096,3 0-438,2-2-812,0-1-3282,1-3 5321,1 0 0,-6-6 0,0 0 0</inkml:trace>
  <inkml:trace contextRef="#ctx0" brushRef="#br0" timeOffset="44524">14804 7452 19143,'-42'14'84,"0"-1"0,1 3 0,9 0 2490,21 2-2563,1 3 6,7-8 5,2-2-5,1-1 1410,3-3-1371,3-2 840,2-3-824,3-1 3265,1-1-3275,3-4-6,1-2-17,2-3 6,2-3 33,-1-1-5,0-2 33,-3-1 12,-2 0-17,-3-2 11,-3 0-55,-2 0-57,-4 0 0,0 0 0,-4 1 0,0 1 0,-4 3 0,0 2 0,-3 3 0,0 2 0,-6 3 0,3 1 0,-6 2 0,5 4 0,-1 1 0,1 5 0,-1 3 0,2 2-169,0 3-302,4 3-318,0 3-600,3 4-1367,0 2-6917,2-1 9673,1-4 0,0-11 0,2-6 0</inkml:trace>
  <inkml:trace contextRef="#ctx0" brushRef="#br0" timeOffset="44888">15068 8044 26714,'39'-39'39,"0"0"1,-2 3-1,-7 2-39,-9-1-377,-2-4 377,0-3 0,-2-3 0,0-4 0,-7 11 0,1-1-406,-4 8 1,0-1 405,2-10 0,-1 0 0,2-17 0,-2 3 0,-2 3 0,0 8 531,-2 6-531,0 8-2303,-2 6 2303,-1 6 0,-1 6 409,0 5-409,0 3 885,0 3-885,0 2 113,-3 6-113,1 4 0,-4 10 0,-1 6 0,-1 7 1870,-1 9-1870,-1 6 0,0 7 0,-2 4 0,6-28 0,1 1 0,0 2 0,0 0 0,0 0 0,1 1 0,2 0 0,0 2 0,0 15 0,1 2-1444,3-15 0,1 0 1444,0 13 0,2-2-116,2-16 1,2-4-1006,8 31 326,2-6-258,1-4-571,-2-6-1323,-3-6-6435,-4-10 9538,-4-8 1,-4-12-1,-2-4 1</inkml:trace>
  <inkml:trace contextRef="#ctx0" brushRef="#br0" timeOffset="45166">15219 7764 27258,'35'-31'0,"0"0"0,-3 2 0,-1 7 0,3 11 680,1 3-680,0-1 0,-2 2-2342,-1 1 2342,-3 2 669,-3 0-669,5 2 0,-11 1 0,3 1 0,-12 1 296,-3 0-296,-2 2 0,-2 1-57,0 2 1713,-2 0-2507,0 1-7186,-1 6-1765,1-5 9802,-1 2 0,-1-7 0,0-1 0</inkml:trace>
  <inkml:trace contextRef="#ctx0" brushRef="#br0" timeOffset="45867">18017 8093 16517,'13'-47'511,"1"-1"1,-2 3-1,-1 6 2056,-1 4-2231,-1-1-39,-2 1-45,-1 2-23,-3 4-16,-2 3-23,-2 5-10,-4 4 1273,-10 2-1380,-2 8-23,-10 1 0,1 10 1,-4 5 785,-4 8-791,8 1 0,-1 2 1842,-16 15-1876,15-11 1,1 2 16,-9 16-23,1 2-1049,3 0 1061,5 0-2590,3-3 2579,7-2 0,5 10-6,9-16 0,10 5 0,9-19-6,7-5 6,7-4-1486,4-6 1492,5-3-12,2-6-57,-11-4 0,1-1 80,15-10 844,-9 0 1,-1-3-829,3-7 12,8-12 118,-14-6-74,-19 19 1,-2-1-961,1 0 0,-2-1 871,3-30 0,-8 17 1313,-2 3-1313,0 3 866,-3 7-866,0 6 211,0 3-211,-1 9 2989,-2 3-2989,0 9 895,-1 4-895,0 3 324,-1 5-324,-1 4 0,-1 5 0,1 4 0,-1 3 0,2 3-213,1 3 213,1 2 0,2 2 0,7 16 0,1-12-851,10 11 671,2-16-486,5-2-292,7-2-954,4-3 128,-7-12 0,3-1-143,17 4-99,-16-7 1,1-3 2025,20-1 0,-25-4 0,-2-3 0</inkml:trace>
  <inkml:trace contextRef="#ctx0" brushRef="#br0" timeOffset="46716">18878 8101 17681,'28'-34'456,"0"0"1,0 1-1,11-14 1,-7 7 2350,-15 12-2364,-2 2-74,-6 3-2206,-5 2 2122,-3 5 976,-6 2-919,-12 5-225,-3 4-16,-11 5 1283,1 6-1283,-6 8 0,-2 4-73,-11 7 14,0 5 0,0 2-337,3 4 339,10-4 1,1 2 1013,12-7 0,1 1-1072,2-1 0,1 0 3,-5 19-12,19-19-27,15 2 11,4-11-17,15 0-39,19-14 55,-7-7-409,-4-5 1,1-2 454,9-9-342,-17 4 0,-1-1 369,9-11-10,-2-3 27,-3-3-16,-1-3 178,-4-4-156,-9 7 0,-1-2-11,10-22-23,-12 18 0,0-2-19,-2-2 1,0 0-4,-1-3 0,0 1-574,-1 0 0,0 2 574,-1 4 0,-2 3 692,2-8-692,1-6 0,-6 18 0,-1-1 0,-4 20 1070,-1 4-1070,-1 5 772,-3 5-772,-1 6 0,-8 17 1237,4 1-1237,-6 14-616,5-3 616,1 5 0,1 5 0,5-10 0,1 2 0,-2 22-968,5-19 0,1-1 968,5 18-155,4-19 1,2 0-1518,10 16 1232,-6-21 1,1-2-435,13 5 17,1-5-446,3-3 267,1-5 50,1-4 17,-1-6-1360,0-5 2004,-2-5 168,0-4 1421,-1-4-850,0-4 129,-1-5 807,0-2 50,11-13-1006,-11 6 256,6-10-62,-16 8-33,-1-2-96,1-2-441,-3-1 318,1 0-17,-3-1 6,-3 1 132,-4 3-166,-5 3 1046,-13-6-1208,-3 14 3092,-11-2-3221,0 14 0,-3 2 588,-3 3-588,-4 3 0,-1 3 0,-17 13-1157,12-2 1157,-12 10 0,19-4 0,3 3-828,3 1 828,4 1 0,4-1 0,5-1-102,5 0 102,4-3 0,7-2 0,29 10 0,-6-15-587,25 5 587,-16-19 0,3-2-34,1-7 22,-1-3 18,-1-6 0,-2-4 16,13-17-10,-13 6-12,7-15 175,-17 6-175,-3-6 0,-3-6-713,-1-5 713,-1-5 0,-9 29 0,0 0 0,-1-1 0,0 0 0,0 1 0,-1-3 0,4-18 0,-1-1 0,0-8 0,-3 16 0,-2 4-360,-9 5 360,0 14 516,-4 0-516,1 12 733,1 4-733,1 2 1678,2 2-1678,-2 2 645,1 5-645,-2 4-3392,-1 7 3392,-2 8 0,-1 6-722,0 8 722,-1 6 0,0 7 0,1 4 0,2 5 0,0 3 0,6-31 0,0 0 0,0 0 0,1 1 0,0-1 0,1 1 0,3 10 0,3 4-846,4 7 0,0 0-969,-1-9 1,0-1 1408,4 6 0,-2-7 0,-6-19 0,0-2 0</inkml:trace>
  <inkml:trace contextRef="#ctx0" brushRef="#br0" timeOffset="47600">21368 8012 24062,'3'-35'162,"1"-1"1,-1-20 1363,-9 56-1470,-1 0 542,1 1-575,-2 2 295,0 2-296,-2 4 922,-1 1-932,-2 2 10,1 2-11,0 1 12,-5 9-12,5-6-11,-5 13-11,11-14 11,1 4 0,4-9 16,4 0 7,2-4-18,3-1 12,7-3 22,-2-2 6,5-5 6,-4-1 5,2-5 22,-2-1-5,1-1 229,4-13-278,-9 8-24,3-10 0,-10 12 0,-2 1 0,0 1 0,-1 0 0,-2 3 0,0 2 0,-2 1 0,0 2 0,-2 2 0,0 1 0,0 1 0,-2 0 0,-2 2 0,-1 2 0,0 3 0,-2 2 0,0 2 0,2 1 0,1 0 0,2 1 0,0 7 0,4-5 0,0 4 0,4-6 0,1-1 0,48 5 0,-31-15 0,34 2 0,-44-19 0,-4 2 0,0-8 0,-5 8 0,-1-2 0,-2 6 0,-1 0 0,-1 2 0,1 0 0,0 1 0,2 2 0,1 1 0,0 1-337,2 1-4424,4 1 4761,3 0 0,-1 0 0,0 0 0</inkml:trace>
  <inkml:trace contextRef="#ctx0" brushRef="#br0" timeOffset="50692">24886 6759 12429,'-20'-56'976,"0"0"1,6 14 0,-1 8 1711,-4 15-2453,7 29 73,-6 10 62,-7 12 327,-9 13-507,13-17 1,0 2-17,-4 6 0,0 1-15,-3 5 1,-2 5-7,-2 3 0,-2 7 0,2-2-427,5-8 1,1-2-1,0 3 295,-1 0 0,0 3 0,-1 0 0,3-2-4,-1 5 0,2-2 0,1 0-14,-1 4 1,1 0 0,0 0-329,2 1 1,0-1 0,0 6 319,6-13 1,-1 3-1,0 3 1,1-2-1,2-2-173,0-1 0,1-2 0,0 0 1,1 2 160,1-1 0,-1 3 0,1 1 0,1-3 1,2-3-39,1 9 1,4-5 0,1 0-13,4-2 0,1-1 0,3-1-34,3-2 0,1-2 0,4-1-37,2-2 0,4-1 0,1-1 41,3-2 1,1-2 0,6 0-327,4-1 0,6 1 0,1-2 0,-1-2 151,3 1 1,-1-2 0,6 0-661,-1-3 0,5 0 0,4 0 0,-2-2 0,-5-3-754,7-1 1,-4-3 0,4-1 1685,3 0 0,5 0 0,-3-2 0,-8-2 0,-6-3 0,-5-3 0,0 0 0,1 0 0</inkml:trace>
  <inkml:trace contextRef="#ctx0" brushRef="#br0" timeOffset="51411">26224 8037 16788,'11'-50'1391,"0"-1"0,-1 5 0,-1 5-747,0 1-145,-3 10 1456,-1 6-1630,-2 9-79,-2 5 518,-1 5-680,0 3 291,0 2-347,-2 6 1013,-1 3-1001,-2 10-7,-2 5-10,-2 6-7,-2 7 1,-1 4-1654,-3 3 1665,-1 3-6,-1 0 6,-1 2-22,0-1-1,1 0-791,1-3 786,1-3 6,3-4-376,-3 8 398,4-16 17,-1 3-12,6-20 141,1-3 1405,3-6-1434,0-3 933,2-13-1073,1-1 525,2-13-525,10-21-5,1 6-1345,-3 11 1,1 0 1344,10-19 17,3-4-559,1-3 542,-12 28 0,0-2 2,0 1 1,0-1-981,-2 1 0,1 0 984,9-27 11,-3 5-321,-4 7 309,1 7 18,-2 7-18,3 5-5,1 4 1695,3 6-1712,13 2 17,-7 7-131,10 2 136,-10 9-5,1 5 2242,0 7-2220,1 6-38,0 6-1095,-1 8 1111,-1 6-34,-3 6 40,-2 4-29,-4 2-21,-4 2-46,-8-16 0,-2 1-72,0 21 47,-2-22 0,-3-1-243,-2 13-112,-5-3-334,-1-18 0,-2-1-552,-7 14-677,-8 5-1445,6-24 3478,-3-4 0,12-11 0,-1-2 0</inkml:trace>
  <inkml:trace contextRef="#ctx0" brushRef="#br0" timeOffset="51585">26424 8181 21983,'-26'-43'444,"0"0"0,1 4 0,9 7-214,17 19-39,13-9-152,3 5-39,15-7-4372,4 5 4349,7 0-78,9 1 845,6 1-873,-27 9 1,1 0-56,2 2 1,0 0-136,0 1 0,0 2-185,0 0 0,-1 2-1328,30 1-1697,-5 6-5181,-9 3 8325,-12 1 0,-18-5 0,-9-1 0</inkml:trace>
  <inkml:trace contextRef="#ctx0" brushRef="#br0" timeOffset="52167">27078 8217 19171,'-2'2'4116,"0"0"-318,2-2-3748,38-23-2286,-14 7 2247,5-2 0,0-1 40,6-8-7,1-4 9,-2-6 1,0-4-491,-12 14 0,-1-2 454,12-17 0,-1-3 11,-8 3 0,-4 1-17,-3 9 0,-1-1-939,4-11 1,0 0 941,-8 15 0,-2 1-9,0 0 1,0 0-273,4-26 306,-5 5-1078,-4-4 1117,-5 21 0,-5-2 626,-3 23-569,-4 4 2052,2 6-2159,-4 2 386,5 6-391,-4 4-18,-2 6 7,-4 7 3391,-12 24-3392,10 1 0,0 4-3,3-8 1,1 0-1708,-3 17 0,2 0 1705,10-21 0,2-1-12,-1 2 0,2 0-229,1 0 0,2 1 229,-1-3 1,3 1-7,1-1 1,2-1 0,0-2 0,2 0-281,3-2 1,2-1 240,13 27 17,-1-19 1,4-1-9,6-1 0,2-1 36,0-1 1,0-2-976,3-5 0,-2-6 970,14-1 11,-5-10 1934,-3-9-1923,-3-10 0,-1-9-1467,-1-8 1450,0-8 12,1-6 5,-2-8 3,-17 21 0,0-1-169,0-2 0,0-2 169,1-2 0,-1-3 2,0 1 1,1-3 0,0-2 1,0-2 1,-1-2 0,1 0 15,0 1 1,-1-1-1,0 1-19,-2 1 0,-1 0 0,-2 4 2,-1-1 0,-2 2-667,-1 2 0,-2 1 723,4-28 11,-5 7-115,-3-4 31,-2 20-20,-3-2 20,0 23 942,-2 6-942,1 4 1760,0 3-1760,0 4 2631,0 1-2631,-2 2 1546,-2 5-1546,-4 6 0,-5 11 0,-6 8-856,-6 16 0,-1 5 856,9-16 0,0 2 0,-2 2 0,-2 5 0,3-3 0,2 1 0,1-2 0,0 2 0,1 1 0,2 0 0,1 0 0,1-1 0,2 0-562,4-3 0,2 1 522,1-4 1,3 0-163,4-2 0,2-2-84,2 0 1,3-2-62,3-1 0,3 0-247,2-1 1,2 0-774,3-1 0,3 0 1367,6 5 0,-1-2 0,4 2 0,0-1 0</inkml:trace>
  <inkml:trace contextRef="#ctx0" brushRef="#br0" timeOffset="52900">29777 8086 19667,'9'-53'1380,"-1"1"0,-1 2 0,0 5-798,-3-14-1534,-2 12 1316,-6 10-67,-3 10 605,-4 6-655,-2 5-63,1 6-49,0 3-29,-1 4-50,1 3 510,-3 5-527,-2 7-56,-12 25 22,11-8 1,0 4 66,0 0 1,0 3-56,-6 21 0,4 1-26,7-19 1,2 0 5,-3 13 0,-1 5-709,4-1 0,0 5 1,1-4 660,0 1 1,0 1-501,2-13 0,0 4 1,1-1-1,0-4 447,0 11 1,1-5-609,1 2 0,-1 0 516,1-1 0,0 0-149,-1-3 1,0-1 142,-1-3 1,-1-1 66,-2-4 1,-1-3 72,-1-4 1,-2-3 67,-18 17 44,-4-14 62,-20-14-61,15-13-1,-12-12 1513,24-11-1536,5-11 2,7-9 4,8-7 1,4-7 5,10-5-68,5 13 1,4-1 36,-1 10 1,2 0-375,8-11 1,2 1 365,-5 14 0,3 0-144,11-9 0,4-1 133,2 2 0,0 1-1,0 1 1,0 1 210,-3 6 0,-1 3-227,13-4 2,-15 10 1,0 1 1215,19-9-1227,-10 7 1,0 0 36,5-2 5,-17 9 1,-1-1 16,22-9 1,-17 7-6,6-4 246,-10 5-84,-14 8 1766,3-3-1721,-15 9 535,-3 0 92,0 1 1668,-2 4-2496,0 0 404,0 3-410,-2 1-11,0 4 11,-1 3-45,0 4 16,-1 4 1,0 2-34,0 2 17,1 1-50,0 0-73,1 0-96,0-1-173,-1-2-156,1-1-287,-1-3-532,0-1-1142,0-3 2537,-2 0 0,3-8 0,-1-2 0</inkml:trace>
  <inkml:trace contextRef="#ctx0" brushRef="#br0" timeOffset="53083">30316 8012 26558,'-12'-40'289,"0"0"1,2 3-1,2 9-216,4 21-45,1 2-33,1 1-57,1 3-162,1 0-56,7 2-224,2 3-420,8 4-3714,15 16-4811,-9-5 9449,8 9 0,-21-18 0,-4-3 0</inkml:trace>
  <inkml:trace contextRef="#ctx0" brushRef="#br0" timeOffset="53484">30435 8546 27751,'40'1'308,"-4"-2"-252,-16-9-17,2-3-11,-1-2 0,1-5 79,9-17-46,1-14-1099,-16 23 1,0 0 1045,-2-3 0,-2 0 26,6-20-17,0-3 0,-1-6-9,-9 29 0,1-1-1504,0-2 1,0 0 1509,-1 0 0,1-3 10,1-4 0,2-4 0,-2 3-231,-1 4 1,1 1 214,4-20 1,-1 5-677,-2 15 668,-3 8 485,-2 7-485,-3 6 2231,-1 6-2231,-1 3 1993,-1 4-1993,0 2 1514,-5 9-1514,1 5 0,-5 13 0,-1 8-560,-3 11 560,-1 12-777,6-25 1,0 2 776,-1 3 0,1 0-738,-1 2 1,1 0 737,-1 1 0,0 1 0,0-1 0,1-1 0,0 0 0,0 0 0,1-1 0,0 0-203,2-2 1,1 0-86,0-2 0,0 1-673,3 9 1,1-2-698,3 18 249,0-25 0,1-2-5083,7 1-3339,0-8 9485,0-8 1,-5-9-1,-3-5 1</inkml:trace>
  <inkml:trace contextRef="#ctx0" brushRef="#br0" timeOffset="54042">31069 8409 16488,'3'-7'7169,"0"2"-5915,-3 5 2506,0 0-3760,9-52 0,-7 39 0,7-39 0,-9 52 0,2 0 0,3 0 0,5 0 0,5 0 0,6 0-13,5 0 8,5-1-12,3 0-5,1-3-304,0-2 326,-3-1-51,-2-3 74,-3-2-18,-3-2 1,-4-3 27,-3-1-21,-2-1 21,-4 1-26,-4 2-7,-2 0 315,-3 3-315,0 0 0,-5 2 0,-1 2 0,-5 1 0,-2 1 0,-3 1 0,-3 2 0,-13 1 0,5 3 0,-9 4 0,10 3 0,-1 7 0,-11 13 0,8-2-1554,-8 12 1554,13-7-181,8 0 0,1 2 181,-2 8 0,6-9 0,3-1 0,8 2 0,6-2 0,17 10 0,-1-13 0,26 12 0,-16-23 0,27-1 0,-23-11 0,13-5 0,-15-5 0,1-5 0,-2-4 0,0-5 0,12-20 0,-14 4-500,-11 9 0,0 0 500,5-17 0,-2-1 0,-1 0 0,-3 2 0,-2 3 0,-4 3 0,0-10 0,-7 13 0,1-4 555,-6 16-555,0 4 0,0 4 0,-2 3 343,1 4-343,-1 2 0,1 3 0,-1 0 1123,0 10-1123,0 14-2497,1 6 2497,2 15 0,1 0-87,2 6 87,1 5 0,-1 4-1788,-2 1 1788,-1 2 0,-6-1-17,-6 0-2706,-9-3 286,-12-3-7394,-4-8 10041,0-10 0,14-17 0,7-9 0</inkml:trace>
  <inkml:trace contextRef="#ctx0" brushRef="#br0" timeOffset="57747">27119 9832 19306,'12'-49'563,"1"0"1,-1 6 0,-5 2 1636,-21-17-2038,2 28-27,-16-17 72,-9 36-112,4 6-17,1 5 1,-2 3-29,-10 6-33,14-1 0,-2 1 2,-1 5 1,2 1-9,-18 9 447,18-9 0,0 3-447,2 6 0,3 0 0,-4 5-8,10 0 0,4-1-14,13-3 486,7 7-497,9-14 10,23 1 35,-2-9-50,1-4 0,2-4 50,11-5-29,-16 0 1,0-1 5,10-10 33,-2-3-57,-3-3 91,-3-3 22,-3-3 7,-3-1 116,5-15-105,-10 11-6,2-11 11,-12 16-12,-3 2 12,-3 4-5,-1 4-6,-4 4-6,-1 5-34,-1 3 1224,0 2-1285,-1 2 564,-2 0-564,-2 4 0,-17 21 0,6-4 0,-13 17 0,13-12 0,2 1 0,2 0 0,5 0 0,3-1-24,8 10-21,4-11-16,8 6-1,4-14 23,2-3-45,24-4-438,-16-7 539,17-5-11,-23-9 5,10-12 0,-11 2 6,7-7 16,-12 7-5,-2-1-11,-2 2 6,-1 0-7,-3 2 12,-2 2 12,-2 2-7,-1 2 2,0 1 487,-2 3-522,0 2 0,-3 4 0,0 2 0,0 6 0,0 0 0,0 7 0,0 1 0,0 2 0,-1 2 0,0 2-3392,-1 1 3392,0 0 0,1 1 0,0-1 0,1 0 0,1-2 0,4 4 0,7-5 0,1-5 3392,11-13-3392,-7-7 0,8-8 0,-2 0 0,1-1 0,1-2 0,-1 1 0,0-1 0,-3 2 0,0 0 0,-1 3 0,-1 1 0,0 3 0,-2 1 0,7 2 0,-8 3-7,4 1-49,-9 2-6,-1 3-10,0 1-46,0 4-11,-2 2-44,1 2-46,-2 1-22,1 2-44,-2 1-18,0 0-21,1 0-29,-1-1 39,2-1 29,0-1 33,4-2 83,0-1 35,3-3 55,10-3 96,-5-2 28,9-4 89,4-8-4,-7-1 10,9-8 212,2-7-3553,-8 5 3436,7-9 11,-12 9-145,-5 1 162,-4 0-28,-5 3-28,-5 1-44,-4 2-40,-7 4-45,-4 1 6,-6 3 17,-6 2 3311,-3 2-3221,-19 2-147,10 3-328,-11 2 300,16 4-21,5 0-122,2 2 127,5 1-6,3 0 12,4 0-12,2 0 6,4 0 6,3 0-23,3-2 521,3 0-516,6-2 159,4-2-136,5-1-11,4-3 5,16-4-10,-6-4-1696,9-5 1718,-15-3-28,-2-2-212,-3-5 263,-4-3-12,-2-5 22,-3-5-576,-1-5 577,-3-6-1656,0-4 1605,-1-3 0,-4 15 0,0-1 0,1-17 0,-2 21 0,-1 1 1016,-1-4-1016,0 7 0,-1 7 211,-1 1-211,0 10 531,0 2-531,0 8 2089,0 1-2089,-1 15 275,-1 1-275,-1 17 0,1 2-896,0 7 896,-1 6 0,-1 7 0,1 5 0,0 4-1115,1-31 1,1 0 1114,0 2 0,0-1 0,0 0 0,1 0-697,-1 1 0,0-1-151,1-1 0,0 0-5851,-2 31 6699,0-28 0,1-3 0,-1 3 0,1-3 0</inkml:trace>
  <inkml:trace contextRef="#ctx0" brushRef="#br0" timeOffset="58621">29520 9767 24133,'5'-42'384,"1"0"1,-1 4 0,-3 7-189,-6 18-73,-3 5 983,-5 4-1050,-3 4-11,-4 7-12,-4 5 35,-16 27-46,7-2-1037,10-10 0,1 3 1032,-10 21-23,15-23 1,1 1-1,1 2 1,0 1-1,0 2 0,0 3-30,-6 20 0,1 3-938,4-12 1,0 1 928,2-5 0,0 2 1,1-2-77,-1 6 1,0 0-575,1 1 0,0 0 395,1-1 1,-1 0-88,1-1 1,-1-1-20,1-2 0,-1-2 50,-1-3 1,0-2 117,-1-4 0,0-2-3,-16 23 246,-1-15 76,2-12 210,3-13 34,4-9 1184,2-16-1352,9-3 11,3-13-23,7 0 2351,4-6-2362,3-3-5,5-6-6,2-2 1658,2-5-1736,4-2-6,1-3 0,3 2-27,3-1 32,2 2-32,2 2-819,2 2 796,2 2-2114,2 2 2086,2 1-6,4 2-47,2 3 14,4 3-388,2 2 387,2 3 18,1 3 5,0 2-12,-1 3 18,0 1-12,-3 1 28,-14 6 1,0 0 33,15-6 11,-18 6 0,-1 0-28,5-4 46,-4 0 10,-6 1 780,-5 0-695,-7 3-18,-5 1 2322,-5 2-2327,-7 3 221,-4 1-215,-6 3 1270,-6 2-1248,-4 3 45,-4 1-1,-1 4-16,-1 2 22,1 1-56,-5 9-89,10-5-636,-2 6 613,14-5-6,4-1-5,4 1-22,6 7 5,5-6 17,5 6-17,5-11-5,4 0 11,3-3-34,2-1 39,3-2 586,-1-3-574,0-2 0,-1-4-1,-1-2 12,-3-4-17,-3-2 101,3-13-51,-10 4 12,2-8 22,-10 6 95,-2-8-50,-2 8-17,-5-6 11,-1 12-11,-3 0-6,-3 1 18,-1 2-40,0 1-6,-2 1-11,0 3-56,1 0 2,2 2-13,2 1 0,1 2 0,1 1-24,0 1-65,0 4-309,-7 10-11,3 3-212,-5 9-359,5 0-992,0 2-4162,1 3 6134,-1 7 0,6-18 0,-1 0 0</inkml:trace>
  <inkml:trace contextRef="#ctx0" brushRef="#br0" timeOffset="58928">30240 10295 24195,'5'-6'2548,"-1"1"-2139,-4 5-84,0 0-68,45-65-3605,-24 33 3435,8-11 0,1-1 13,-7 4-549,1-5 544,1-6-368,1-5 319,-10 17 1,2-7 0,-2 2-39,1 1 1,0-1-565,0-2 0,2-5 1,-3 6 564,-2 4 0,-2 3-9,-1 1 0,0 1 0,-2 3 0,-1 2 0,4-20 1545,-6 12-1545,-3 11 0,-3 9 1218,-2 8-1218,-1 7 390,-14 10-390,4 5 0,-12 12 0,7 5 0,3 1 0,0 3-415,-10 24 415,9-15 0,-1 1-679,5-7 0,1-2 679,-1 3 0,1 0-136,1 0 1,0 1 135,1-1 0,1 1 0,1-1 0,0 1 0,2-2 0,1 3 0,1 12 0,1 4-1173,5 0 1,2-1 698,-1 0 1,2-1-317,4-5 0,1-4-771,9 10-8270,-2-10 9592,-2-11 1,-8-16 0,-3-7 0</inkml:trace>
  <inkml:trace contextRef="#ctx0" brushRef="#br0" timeOffset="59458">31082 10115 14437,'2'-2'7388,"0"0"-2330,-2 2-4828,28-54-51,-21 36-95,9-12 0,-3 0 190,-13 12-150,-1 5-57,-1-6 11,-2 7 1,-2 0-23,-2 2 84,-19 2-96,5 3-21,-18 4 22,9 7-771,-3 4 748,-2 5 6,0 4-22,2 2 5,3 3-11,3 3 5,5 0-516,2 15 522,11-11-28,15 31 1,8-32-7,16 14 12,-2-25 0,5-5 11,3-2 11,2-5-11,19-6-11,-13-7-2484,11-6 2506,-20-6 1,-2-5-682,-3-4 692,-3-3 310,-2-5-315,-2-5-341,0-5 324,0-6 12,0-6-10,-10 27 1,0-2 1054,0 0 1,0-1-1056,0-1 1,0-1-192,3-12 0,1 0 211,-6 12 0,0 0-5,3-16 1,-1 2-8,-3 3-10,-2-11 0,-6 37 0,0 1 441,-1 13-441,-1 3 744,0 2-744,-5 6 1575,0 4-1575,-5 9 0,-2 6 0,-1 10 0,-4 7 0,-1 7 0,0 4-948,0 5 948,10-27 0,-1 2-1207,-2 14 0,0 1 1207,3-11 0,1 1-62,-2 11 0,1-1-753,4-14 0,2-2-69,-2 28-1008,3-5-35,4-7-995,3-7 2922,7-6 0,-6-17 0,1-3 0</inkml:trace>
  <inkml:trace contextRef="#ctx0" brushRef="#br0" timeOffset="60021">31696 10081 26179,'15'-33'126,"1"1"0,9-19-104,18 33-22,-11 8 5,-1 1 1,1 1 691,9-3-686,11-3-654,-20 5 626,-3-1 34,-5 0-6,-3 0 386,-1-5-324,-7-2 331,-3 0-365,-8 0-22,-7 5 16,-5 1-16,-4 0 17,-6 2-1,-2 3-16,-4 2 735,-2 3-741,-2 2-5,-1 4-306,-1 4 305,0 3 23,0 5 17,-13 15-11,13-4-1075,-8 13 1057,18-8 7,3 1-252,5 2 246,6 0-29,5 1 7,15 16-12,4-12 0,16 11-28,4-20 1,2-3-1085,11 8 1112,-9-9 0,0-4-5,-2-5 10,-3-6-2312,8-5 2324,-13-4 268,16-12-257,-23-1 6,5-11-17,-13-1 16,-2-4 1,5-22 17,-5 8-57,5-16 35,-4 14-413,2 2 412,0 1 50,1 4-21,1 3 339,0 4-356,0 4 2624,0 3-2647,0 3 0,-1 4 0,0 3 549,-1 2-549,0 2 945,5 3-945,-4 2 755,4 2-755,-6 3 0,-1 3 0,0 4 0,-1 3 0,-1 4 0,-1 0 0,-1 4-3392,-2 3 3392,-2 1-411,-2 31 411,-4-21 0,-2 22-437,-4-29-297,-4-1-397,-1-2-5199,-9 6 6330,2-8 0,2-4 0,8-10 0</inkml:trace>
  <inkml:trace contextRef="#ctx0" brushRef="#br0" timeOffset="60528">32829 9288 28671,'5'6'0,"2"10"0,7 27-1059,4 9 1059,-2-8 0,1 2-1706,-2-9 0,-1 1 1706,6 14 0,1 1 0,-4-13 0,0 0-658,2 3 0,-1 2 658,2 1 0,0 1 0,0 3 0,1 0-212,-1-1 1,-1 5 211,-7-10 0,0 5 0,-1 1 0,-3-5-321,0 13 1,-3-1 320,-1 1 0,-3 3 0,-7-9 0,-12-12 0,-7-7-213,-6 1 0,-4-3-490,-8-1 0,-3-2-2803,-6-2 0,-5-1 3494,9-7 1,-2 0 0,4-3 0,6-1 0,3-2 0,-3 0 0,0 0 0</inkml:trace>
  <inkml:trace contextRef="#ctx0" brushRef="#br0" timeOffset="137187">7138 12187 19390,'-36'40'394,"0"1"0,2-2 0,11-13-58,22-23 1512,1-2-868,6-2-222,1-5-242,18-15-231,11-16-195,4-6-1036,-18 17 0,1-1 1002,11-20-31,-17 21 0,1-1-144,-1-2 1,2-2 148,8-20 1,0-3-14,-6 12 0,1-3-660,2-10 1,2-5 0,-2 3 650,-1 1 1,-2 1-577,-2 4 1,0-2 0,-1 3 572,0-5 1,-2 0 12,-2 5 1,-1-2 0,-1 2-8,1-5 0,-2 1 111,-3 10 1,0-1 0,-1 4-106,-4 5 0,-1 3 138,-3-23-82,-12 6-51,1 21 18,-8 5 1391,4 19-1425,1 7-1,-3 7-5,0 7 0,-5 10 0,0 6-8,4 0 0,1 3-1,3-7 1,2 2 1006,-6 12 0,2 4-1006,-1 12 0,3 1-789,3-11 0,2 1 780,0-4 1,1 3-1,1-3-25,1 7 0,1-2-380,2 0 0,1 1 349,1-2 0,2 1-34,3-4 1,1 0-37,3-3 1,2-1-26,3-3 0,2-2-15,2-3 1,2-2-14,1-3 0,2-2-224,23 18-62,4-12-44,0-11-45,1-11-667,-2-7 756,0-11 90,-4-6 123,-1-11 134,-3-7-10,-1-7 151,-2-4 56,-2-5 38,-2-2 46,-2-1-202,-2 1 313,-12 17 1,1 0 564,5-13-424,3-6 72,-13 27 1,-5 7 478,-3 7-619,-2 5 2396,-2 3-2591,-4 2 2320,-7 7-2326,-3 1 33,-7 8-16,3-2-67,0 0-1,2-1 404,1-1-459,6-2 16,3-1-17,4-3 17,4 0 62,10-2 22,10-4-83,4-3-1,7-4-6,-5-6-333,3-3 339,0-3 11,2-2 12,11-13 11,-3-5-6,-4-1 23,-11 2 5,-16 13 6,-5 1 16,-3 4-5,-4 0 6,-4 5-1,-5 3-38,-4 4-1,-3 3-16,-3 3 67,-15 10-62,7 1-428,-10 8 400,12 1 315,1 1-320,-5 13-12,10-6-376,-2 11 343,13-10 0,4 1-23,3 1-22,10 13 28,1-10-33,10 9-7,2-15-21,6-3-57,5-2-11,6-3-137,-7-9 0,2 0-25,19 1-595,-18-5 1,1-1 667,12-1 22,-2-7 68,-4-3 33,-4-6-62,8-17 168,-14 3 34,6-14 17,-14 10 16,-3-2 12,0 0 11,-3-1 22,-1 3 17,-4 1 157,1-5-101,-5 12 0,-1 0-39,-4 15 264,-1 4-297,-1 2 1462,-3 11-1513,-1 9 359,0 4-376,-1 6-17,3-6 0,2 2 0,-1 2 6,2 1-17,2 1-647,3 0 642,5 0-1,1-1 6,4-2 0,3-3 23,3-3-1,2-5 12,2-5-12,0-4 73,-1-6 28,-2-5 202,7-13-168,-10-1-23,7-10-11,-11 5 12,0-2-23,-1-1-2742,-1 0 2714,-2 0-600,-2 1 550,0 1 10,-3 2-27,-1 3 6,-1 3-7,-2 2-10,-1 2-45,0 1 3050,-2 6-3140,0 0 846,0 7-1261,2 5 113,0 1-123,3 6-118,0 0-113,2 1 74,1 1-807,2 1-1047,3 2-7266,8 7 9103,-7-7 0,2 0 0,-12-13 0</inkml:trace>
  <inkml:trace contextRef="#ctx0" brushRef="#br0" timeOffset="137677">9464 11572 26950,'29'-13'314,"-5"-1"-247,-16 5-11,1-2-11,2-2 0,1-1-12,0-2-5,2-2 6,0-1 16,2-13-10,-4 8-1,0-9 17,-6 13 17,-2 2 5,-3 4 0,0 3-22,-5 5-11,-1 3 6,-14 5-23,2 5 0,-10 5 0,3 4 22,-11 13-39,7-5-1707,-8 11 1701,14-8 7,3 1-12,4 1-12,3 3 18,5-1-12,3 0 1,9 13-6,5-14-571,10 8 554,5-16 6,7-3-6,8-2-417,1-14 0,15-3 0,2-2 0,-8-3 450,4-3 1,0-5-5,0 3 1,9-2-1,-2-1 1,-13-4-291,-12-8 0,-8-3 297,0-1 1,-3-2 7,5-18 12,-1-6-470,-15 24 0,0-1 462,-1-3 0,0-1-9,1-2 0,-1-1 3,0-2 0,0-2 5,-1 1 1,1-2 8,-1 1 0,-1 0 0,-1 1 0,-1 1 3,-1 3 0,-2 0 11,-2 4 0,0 0 47,0-23 113,-9 11-202,-9 4 2477,0 17-2477,-23 6 0,16 20 0,-13 8 0,13 7 574,0 7-574,0 5 0,1 8 0,1 8 0,1 7 0,3 8 277,7-26 1,2 2-278,0 1 0,1 2-627,0 2 0,1 1 627,1 0 0,0 3 0,2-1 0,1 3 0,1-2-904,0 6 0,5 3 230,2 5 0,4 5 1,4-4-2604,3-14 0,3-2 0,0-1 2634,-2-1 1,0 0 0,0-4-1,7 3 1,-3-9 0,-9-13-1</inkml:trace>
  <inkml:trace contextRef="#ctx0" brushRef="#br0" timeOffset="138315">12339 11347 21525,'8'-53'1030,"-1"0"1,-1 4 0,-1 4-494,-1-11-128,-2 12-1097,-3 13 923,-2 8 0,-2 5 537,0 6-643,1 4 262,1 4-358,0 2 221,2 6-231,1 4 5,0 8-6,1 7-5,2 7-6,2 9-590,2 4 585,0 8-1,-1 2 7,-1 5-1,-3 3-6,-1 1-10,-6 1-6,-2-2 11,-5-1-6,-3-5-112,-1-6 129,1-20 1,-1-1 27,-2-1 0,-10 3 62,14-37-11,5-21-57,0-6-807,9-20 802,5 5-920,4-10 903,-2 27 0,0 0 3,2-3 0,-1-1-557,1-2 0,0-1 565,0 0 1,0-1 2,0 0 0,0 0 3,0 1 0,0 1 3,0 1 0,0 2 2,2 1 1,0 2 34,14-27-68,3 8-617,4 6 617,0 7 0,16-4 0,-13 17 0,11-2 0,-18 17 535,-1 5-535,13 9 0,-8 5 0,11 9 0,-11 7 1140,1 6-1140,-1 7 0,-2 6 0,-2 5 0,-2 4 0,-6 3-34,-4 3-201,-6 1-135,-5 1-201,-3-1-264,-4-1-141,-2-3-716,-3-3-946,0-6-2173,0-5-4061,1-7 8659,0-9 0,3-12 1,1-8-1</inkml:trace>
  <inkml:trace contextRef="#ctx0" brushRef="#br0" timeOffset="138496">12574 11381 19764,'-1'-5'3137,"0"2"-2123,1 3-992,36-68-1643,-11 42 1587,3-14 0,3 1-1826,10 20 1591,7 0-168,6 2-2109,5 0 2033,-27 9 0,1 0-341,0 1 0,2 0-1963,15-2 0,1 2-1095,-16 2 0,0 1 3723,9 0 0,-5 0 0,-12 3 0,-13 0 1</inkml:trace>
  <inkml:trace contextRef="#ctx0" brushRef="#br0" timeOffset="138897">13920 11053 25018,'-48'-31'209,"0"0"0,3 1 0,5 11-58,7 23-16,-4 4-46,-2 6-1546,-2 5 1507,-2 4-27,2 4-1,0 4-11,5 3 6,3 3 6,6 1-35,6 1 12,8-2 0,6-2-11,7-4 0,9-4-74,5-5 69,10-4 4,6-5-4,26-5 4,-10-5 4,-14-5 0,0-2-4,11-7 24,0-8-12,-3-5 16,-1-4 24,-2-6-12,-2-4 11,-3-4 11,-1-4-1417,-2-3 1463,-3-3 4,-2-5-72,-3-1 68,-2-1 13,-8 18 0,-2 1-566,3-18 457,-6 23 0,-2 2 0,-1-4 529,-3 7-529,-1 7 0,-1 6 2110,-1 5-2110,-1 4 462,0 4-462,1 2 2165,0 5-2165,-1 4 0,-2 6 0,-1 4 0,-1 7 0,1 3-3392,0 6 3392,3 3 0,1 2-639,2 3 639,6 0-2057,2 1 2057,5 1-367,0-12 0,1-1-579,9 16 554,-6-17 0,0 0 1087,11 7-2846,3-2-986,-6-13 1,1 0-411,15 8 3547,-10-9 0,-1-3 0,-6-4 0,-1-3 0</inkml:trace>
  <inkml:trace contextRef="#ctx0" brushRef="#br0" timeOffset="139296">14720 11229 15460,'53'-31'726,"-1"0"0,-4 2 1,-7 3-195,-13 2-45,-3-3-44,-4-1 2442,-4-1-2538,-5-1-56,-5 0-39,-3 3-11,-4 3-67,-6 5 1150,-5 5-1218,-10 5-33,-8 4 28,-8 4-629,-8 6 629,-7 2 16,-5 8 1096,-2 3-1146,0 5-11,3 5-45,4 3 6,4 3-11,10 2-6,5 2 11,10-1-2524,7-2 2501,8-2 12,4-4 6,20 4 709,3-12-721,18 0-22,3-15 11,-5-7 1,1-3-1,23-7 109,-20 3 1,2-4-91,0-7 1,-2-3 800,-8 5 0,-1-2-806,8-7 1,-1-2 7,-13 5 1,-1 0 5,-1-2 0,-1-2 0,-1-2 1,-2-1-1026,1-2 0,-1-1 1020,-2-2 1,0 0-7,0-2 0,-1 0-436,-1-1 1,0 1 435,-1 0 0,-1 0-622,-1 2 0,-1 0 622,0 3 0,-2 0 0,0-6 0,-2 1-714,1-12 714,-2-6 904,-6 29-904,-2 5 912,-2 6-912,-1 4 2213,-1 4-2213,0 3 0,-1 2 0,-1 3 0,-1 5 0,-1 6 3308,-3 9-3308,-11 30-1271,5-3 1271,4-11 0,1 1 0,4-5 0,0 0 0,0 2 0,-1 1 0,1 2 0,0 0-1444,1 1 1,0 0 1443,1 1 0,0 0 0,1 1 0,2 0-942,-1-1 0,2 1-671,1-1 0,0 0 1613,0 5 0,1-3 0,-1 3 0,2-3 0</inkml:trace>
  <inkml:trace contextRef="#ctx0" brushRef="#br0" timeOffset="142026">8125 12537 3322,'-62'6'43,"0"1"0,1-1 1,-1 0-1,0 0 1,2 0-1,3 0 1,1 0-1,-5 0-227,10-1 1,-3 1 0,-2 0-1,1-1 1,1 1 0,5-1 163,-5 1 0,3-1 1,2 0-1,1 0-100,-14 2 0,1-1 0,1 1 108,3-1 1,1 0 0,0-1 122,3 1 1,1 0 0,1-1-88,2 1 0,1-1 1,1 0 12,2 0 0,2 0 1,0 0 34,-13 2 1,-2 1 267,10 0 0,-3 0 0,6 0-105,7-1 0,2 0 45,-13 2 0,9 0 1089,29-4-702,15-1 89,13-2 0,14-1 0,13 0 0,11-1-381,-21-1 1,1 1 331,5-1 1,2 0-356,4-1 1,3 0-3,3-1 1,4-1-48,-10 0 1,3 0 0,2-1 0,-2 0-368,6 0 0,0-1 1,2 0 159,1 0 1,3-1-1,1 0 1,-3 1-318,-8-1 0,-2 1 0,0 0 0,1-1 293,3 0 1,1 0 0,1 0 0,1-1-6,2 1 1,2-1-1,0 0 1,1-1-25,-11 2 1,1 0 0,0 0 0,1 0-1,0 0-81,2-1 0,1 1 0,0-1 0,1 1 0,-1-1 67,3 0 0,0 0 0,1 0 0,0 0 1,0 0-9,2 0 0,0-1 0,1 1 1,0-1-1,1 1-4,-10 1 1,1 0 0,1-1 0,-1 1 0,1 0-1,0 0 1,0 0 1,0-1 0,0 1 0,1 0 0,2 0-1,3-1 11,-8 1 0,2 1 1,2-1-1,1-1 0,1 1 1,1 0-1,0 0 0,0-1 1,0 1 5,-2 0 1,-1 0 0,1 0 0,1 0 0,0 0 0,0 0-1,0 0 1,0 0 0,0 1 0,0-1-16,0 0 1,1 0 0,-1 0 0,0 0-1,1 0 1,-1 0 0,1 0 0,-1 0-1,0 0 1,-1 1 3,6-2 1,0 1 0,1-1 0,-1 1 0,0-1 0,-1 1 0,-1 0 0,-2 0 0,-2 0 7,1 1 1,-1-1 0,-2 1 0,-1 0 0,-1 0 0,0 0 0,2 0-1,0-1 1,-1 1 0,1 0 0,0-1 0,0 1 0,-1 0-1,1 0-3,-1 0 1,0 0 0,0 0-1,0 0 1,-1 0 0,1 0 0,0 0 1,8-1 1,0 0 0,1 1-1,-1-1 1,0 0 0,0 1-7,-1 0 0,-1-1 0,1 1 1,0 0-1,-1 0 0,1 0-5,-2 0 1,0 0 0,0 0 0,0 1-1,0-1 1,0 0-5,-2 1 1,1-1 0,-1 1 0,0-1 0,0 1 0,0 0-5,-3 0 0,-1 0 0,1 0 0,0 0 0,1 0 1,2 0-3,2 0 0,3 0 1,1-1-1,2 1 1,-2-1-1,-2 1 0,-2 0-9,6 0 0,-4 0 0,-1 0 1,0 0-1,3 0-5,-10 1 0,1-1 0,2 1 0,0-1 0,-1 1 0,-3 0 0,-4 0 5,11-1 1,-5 1 0,-2 0-1,0 0-43,-3 0 0,-2 0 0,0 0 0,-2 0-63,10 0 0,-1-1 1,-3 0-100,-7 1 1,-1-1 0,-3 1-436,11-2 1,-6-1-830,-12 2 1,-3 0 1467,5-7 0,-21 7 0,-11-1 0</inkml:trace>
  <inkml:trace contextRef="#ctx0" brushRef="#br0" timeOffset="143081">7764 14274 30525,'-4'-45'314,"0"1"1,0 2 0,2 6-488,3 3 204,1 2-163,-1 0 102,0 2-139,-1 2 64,-3 5-420,-4-4-4064,-3 10 4064,-4-1 856,-8 11-476,3 5 124,-12 7 274,4 7-418,-4 7 664,-2 5 120,-1 4 70,-1 4 21,2 4-597,2 1-135,6 0-139,3 1-154,7-2-346,5 11-128,7-16 29,7 5 49,6-18 276,7-7 18,2-4 23,5-4 37,2-6 284,2-5 113,2-7 3151,-1-6-3000,12-19-63,-11 6-308,-8 4 0,-1-1 298,0-6 765,3-8-693,-7 4-111,-6 13 50,3-7-62,-9 21-11,0 2-28,-4 8 660,-1 3-682,0 4-6,-2 4 5,-2 6 1,-3 8 5,-3 7-5,-3 8 5,-3 7-28,-4 8 0,-1 5-1432,8-20 1,0 1 1450,-2 3 0,0 3 0,2-4-19,2-1 0,1-2-1223,0 3 1,1 0 1205,0 1 1,1 0 8,0 1 0,0 0-224,1-1 1,1 0 228,-1-2 0,1 0 3,0-3 1,0-2-18,-6 27 29,-4 0 33,4-27-17,-4-3 39,6-26 1,1-11-46,2-6 1786,1-11-1786,4-8 1,0-6 1899,6-6-1883,3-6-33,7-5 6,4-4 5,-6 26 0,1 0-9,2-1 1,1-1 10,1-1 1,2 0-735,1-1 0,2 1 721,1 1 0,1 0 25,0 2 0,1 0-356,0 3 0,0 1 347,1 2 1,-1 1-9,-1 3 1,0 0-9,22-15 16,-3 5-10,-2 5-1,10-3 6,-2 6-6,-5 3 1,-10 9-6,-17 8 16,-1 1 884,-4 2-889,-3 1 2324,-1 0-2318,-2 0 1095,0-1-1062,-2-1 0,0 0 12,-2-3 21,1 0 40,0-4-99,0 3-13,0-4 0,-1 4 0,0 1 0,-1 1 0,-1 1 0,1 2 0,-1 6 0,0 2 0,-1 8-3392,0 2 3392,-2 15 0,1-5 0,-1 10 0,2 4 0,0-10-912,1 9 492,1-13-223,3-1-304,2-1-767,3-3-2162,1-2 4632,1-1 0,-5-10 0,0-1 0</inkml:trace>
  <inkml:trace contextRef="#ctx0" brushRef="#br0" timeOffset="143449">8576 13675 24100,'-43'-6'99,"0"0"0,3-1 0,8 6-32,17 14 1225,1 1-1241,0 8-29,5-5 441,2 13-429,8-13-28,4 4 259,12-3-281,0-6 32,7 2 757,-5-9-739,0-3 22,0-2 0,-2-3-6,0-3 12,-2-5-12,0-2 23,-3-3 17,0-2 302,2-30-319,-7 18-492,2-22 480,-9 29 1,-1 1-6,-1 3 11,-2 2-21,-1 5-46,0 3 0,-1 3 0,0 4 0,-2 1 0,-2 3 492,-2 3-600,-10 14-26,5-1-107,-5 10-151,10-3-516,2 3-33,6 1-588,1 2-1580,7 2 3109,5 6 0,-3-19 0,1 0 0</inkml:trace>
  <inkml:trace contextRef="#ctx0" brushRef="#br0" timeOffset="143792">8789 14445 25556,'29'-51'54,"-1"0"1,2-5 0,-4 5-55,-7 9 0,-6 12 0,-1 0-370,6-20 370,0-5-2308,1-5 2308,-9 28 0,-1-2 0,4-16 0,0-1 122,-4 13 1,-1-1-123,3-10 0,-2 1 0,0-11 0,-3 9 0,-3-5 0,-5 20 0,-5-4 431,0 25-431,-3 3 0,3 8 621,0 5-621,-2 6 0,-3 6 0,-2 10 0,-3 8 681,-2 9-681,-1 9 0,6-7 0,1 3-316,4-9 1,0 1 315,-3 14 0,3 0 0,4-13 0,1-1 0,2 0 0,0 0 0,0 0 0,2-1 0,1-1 0,2 0 0,-1 0 0,2-1-200,2 0 1,1-1-101,0-1 1,1 0-40,1-2 0,1-1-579,11 26-1876,3-7 800,1-10 876,0-9 1118,7-10 0,-16-9 0,2-6 0</inkml:trace>
  <inkml:trace contextRef="#ctx0" brushRef="#br0" timeOffset="143968">8938 14032 27370,'-40'-28'-28,"15"5"-39,53 17-5607,6-1 5371,7 0-301,5 0-2138,-7 0 1,2-1 2741,-4 2 0,-2-1 0,-2 1 0,-3 0 0,6-1 0</inkml:trace>
  <inkml:trace contextRef="#ctx0" brushRef="#br0" timeOffset="144756">11476 13927 21332,'8'-51'903,"1"0"1,-2 5 0,-1 6-383,-4 3-84,-6 7-84,-3 6-73,-6 6-90,-4 4-55,-2 6-46,-4 3 96,-30 19-146,18-2-17,-3 13 1,2 4-12,7 5-6,8-6 1,2 2 6,2 9-7,4 3-851,1 1 818,5 0 22,1-2-11,5 0 480,3-4-480,5-2-28,7-4-1079,5-3 1063,7-5 155,21-2-127,-7-10-420,18-1 448,-12-12-6,1-5-1,1-6 24,0-5-12,-16 1 0,1-1 28,16-12-17,-19 9 0,0 0-2176,6-9 2204,-3 0 6,-5 0 622,-3 2-617,-4 0 23,-4 2 83,-3 2 62,-1-3 800,-6 10-906,-1 1 3140,-7 11-3201,-3 4-23,-5 3-6,-28 18-11,11-3 0,-20 16 17,8 1 206,12-7-245,-6 9 0,17-10-28,3 0 22,5-1-145,4 6 134,6-9-39,13 7 39,2-18 11,10 0-11,-2-8 17,2-2 5,0-4-5,13-8 17,-12-2-464,18-17 480,-21 10 1,5-9 27,-7-3 217,-8-3-222,-1 0 5,-10 1-5,-4 10 7,-1 0-52,0 0-3054,-1 1 3054,-2 3 0,-3 2-84,-1 2 84,-2 3 0,-2 3 0,-3 1 327,-2 3-327,-2 1 0,-1 3 0,-2 1 0,0 3 0,0 2 165,0 3-165,1 4 0,-7 10 3347,8-2-3617,-3 9-75,12-5-383,3 2-381,3-1-963,4 1-7759,11 7 8421,-4-11 0,4-1 0,-8-15 0</inkml:trace>
  <inkml:trace contextRef="#ctx0" brushRef="#br0" timeOffset="145325">12359 13878 24748,'4'-40'364,"0"0"0,0 3 0,-1 9-123,-3 20 848,0 2-977,0 4 313,0 0-425,-1 9 174,0 2-163,-1 9 526,0 1-526,1 5-11,-1 15 0,1-9-39,-1 22 5,2-22-16,0 7-6,0-13 0,0-2 5,-1-2-5,-1 2 51,1-10 22,-2-1-12,2-9 6,1-2 12,0-5-18,0-3 23,3-16-11,2 3 6,3-11 10,2 5-5,0-4 6,11-21-1922,-2 11 1893,6-15 18,-5 21-112,0 3 117,1 5 0,-2 5 6,13-3-23,-12 13 11,8-1-22,-14 12-11,-1 3 5,1 3 1875,0 4-1869,0 4 147,0 4-147,-1 3-11,-1 4-6,3 15 6,-6-8 22,-1 23-5,-6-22-437,-5 6 408,-2-14 1,-8 3 22,2-9 28,-2 0-23,6-11 12,1-4-11,0-2-1,2-4 7,2-8 447,0-2-437,2-8 6,3 1 6,3-2-6,3-3 7,11-16-35,-4 9-767,7-9 767,-4 15 0,9-6 0,-6 11 0,6-3 0,-10 12 0,0 3 0,6 2 0,-6 4 0,6 1 0,-7 5 0,2 4 767,1 3-767,0 3 0,9 12 0,-7-4-827,5 9 827,-12-6 0,-2 1-1082,1 12-49,-6-10-1188,-1 8 2319,-5-12 0,-1-10 0,-1-2 0</inkml:trace>
  <inkml:trace contextRef="#ctx0" brushRef="#br0" timeOffset="146084">13430 13737 19945,'4'-5'4424,"-1"0"-3489,-3 5 1663,0 0-2536,30-31-12,-23 33 6,23-19 13,-30 42-46,0 2-1,-2 1-5,-1 2-6,-2-1-333,0 0 311,-1 0 16,-1-3-16,0-3 5,-1-1 12,1-2-43,-1-3 25,1-3 7,0-2 5,2-4 0,1-3 17,1-2 330,1-3-335,1-3 65,1-3-66,0-12-16,2-1 5,2-9 5,2 2-5,2-4 11,2-5-821,1-3 827,2-1 6,0 2-7,3 3-21,-2 4-21,1 5 54,-1 5 56,5 0-51,-4 7-16,4 2 0,-6 6-28,1 4 22,0 0 834,2 4-833,0 3-18,1 5 6,1 4 6,0 3-12,0 3 34,-2 2 24,-2 2-57,-2 1 10,-3 1-22,-3 0 12,-2-2-6,0-1 11,-3-4 0,0-2-12,-1-4 1,0-2 0,0-4-17,0-3 28,0-3 28,0 0-17,3-9-11,-1 0 0,4-8 0,0-1 0,3-3 0,2-3 11,1-2 1,2 0-12,2-1 5,2 2-10,-1 1-1,1 4 12,0 2-6,-1 4 16,-1 3-16,-1 1 6,-2 4 5,-1 2-5,0 1-12,-1 1 12,-1 3-6,1 2-6,-2 5 6,0 2-5,0 4 5,-2 3-6,0 1 6,0 1-6,0 0-5,0 0 0,0-3 17,0-1-40,2 2 23,-2-8 0,2 1 5,-2-10 6,0 0 0,0-5 0,2-3 11,2-5-5,1-3-12,9-11 17,-4 4 6,7-8 6,-6 8 21,8-7-3,-8 8-41,3-4 0,-11 10 0,-2 4 0,-3 2 0,-2 3 0,-1 2 0,-1 2 0,0 1 0,0 2 0,-1 3 0,-1 9 0,-1-1 0,-1 6 0,-1-3 0,0 2 0,-1 0 0,0 3 0,0 7 0,2-6-309,0 5-240,2-11-269,-1-4-464,0-1 1282,-3-3 0,3-4 0,-2-1 0</inkml:trace>
  <inkml:trace contextRef="#ctx0" brushRef="#br0" timeOffset="146275">14697 13359 27538,'-5'-61'-3780,"2"16"789,9 58-6840,-2 0 8557,-1 1 1,-2-8-1,0 0 1</inkml:trace>
  <inkml:trace contextRef="#ctx0" brushRef="#br0" timeOffset="146629">14964 14014 24228,'5'0'2566,"-2"0"-1161,-3 0-1304,63-74-5683,-40 39 5615,13-13 1,-1-2 5,-18 6 681,-1-8-681,-3 10 0,-1-5-11,-1-7 1,0-2-29,0-1 0,-1 0-550,-2 0 0,-2 2 550,-3 15 0,-2 3 0,0 1 0,-1 1-1374,-5-28 1374,-3 7 432,-4 10-432,0 8 0,0 9 0,2 9 0,1 6 333,2 7-333,3 2 1753,1 4-1753,2 1 2622,-2 4-2622,0 5 0,-2 8 0,-2 6 0,0 10 0,-1 7 1906,0 8-1906,0 7-1309,1 7 1309,5-30 0,0 1 0,1 2 0,0-1 0,2 2 0,1-1 0,0 0 0,2 0 0,1-1 0,1 0 0,1-1 0,2-1 0,0-1 0,0-1 0,11 26 0,-5-20 0,1-1 0,6 14 0,-7-19 0,-1-3-444,3 3-217,-1-6-307,-2-5-741,-1-6-2290,1-4-5663,-3-5 9662,-1-3 0,-5-1 0,-2 0 0</inkml:trace>
  <inkml:trace contextRef="#ctx0" brushRef="#br0" timeOffset="146883">14915 13606 28671,'31'-24'0,"-1"0"0,-1 2 0,-1 4 0,9 6 0,3 0 0,1 0-2786,2 1 2786,2 0 0,-1 2 0,0 0 0,10-2 713,-8 3-713,-7 1 0,-16 4 289,-19 2-1106,-2 5-1031,-7 1 1848,-6 8 0,4-7 0,-2 2 0</inkml:trace>
  <inkml:trace contextRef="#ctx0" brushRef="#br0" timeOffset="148058">16498 13752 27029,'-15'6'448,"22"-5"-370,20-8-5,15-2-1587,-6 2 1609,25-7-55,-11 4-24,-15 2 1,0 0-1613,17-4 1619,0 1 13,-18 3 0,0-1-8,15-3 17,9-2 680,-27 5-663,-8 2 22,-6 1 5,-7 2 35,-5 3 38,-3 0-122,-2 0 632,-6 1-712,1 0 1803,-6 0-1887,1 0-44,0 1-89,1 1-146,2 2-185,1 0-1753,5 3-477,5-2 2818,8 0 0,-5-3 0,2 0 0</inkml:trace>
  <inkml:trace contextRef="#ctx0" brushRef="#br0" timeOffset="148675">17728 13441 23892,'3'-1'2078,"-1"0"-840,-2 1-1087,-12 58-89,6-31-520,-3 16 0,0 0 503,2-14 5,-2 10 315,-3-6-309,3-8 0,-4 4 6,3-11 50,-3 2-62,3-6 17,-1 0 12,5-9 970,1-4-993,2-4-22,1-4-12,1-5-5,1-2 5,0-3 2,0-15-24,2 5 0,2-13-263,2 8 263,1-2 0,1-1 0,1 0-3305,2 2 3305,0 1-1292,2 3 1292,0 4-1782,1 3 1782,1 3 0,2 3 94,10-1-94,-4 7 0,21 2 0,-16 7 1424,11 5-1424,-10 3-873,0 6 873,11 11 0,-11-3 1515,5 11-1515,-15-7 0,-5 2 0,-3 1-1907,-5 11 1907,-4-8 0,-6 8 304,-4-14-304,-11 7 0,4-10 2059,-10 7-2059,12-18 0,0 0 634,7-8-634,4-2 0,1-4 3392,1-10-3392,5-12 0,1-6 0,4-7 0,9-15-3392,-4 10 3392,6-15 0,-2 18-490,2 3 490,3 2 0,3 6 0,18-3 0,-10 12 0,12 2 0,3 13 0,-8 7 0,13 5-2106,-11 6 2106,0 6 0,2 1-335,0 5 335,-4 3 0,-1 2 0,-6 4 0,-7 0 0,-8 3 0,-9 1 0,-7 2-1574,-12 1 1574,-10 6 0,5-23 0,-2 0 0</inkml:trace>
  <inkml:trace contextRef="#ctx0" brushRef="#br0" timeOffset="155700">20608 13084 25674,'14'-44'539,"-1"0"0,1 1 1,-6 10-266,-11 22-246,1 2-16,-3 6 4,-7 17-10,2-3 5,-8 13 0,6-4-5,-1 1-34,-7 24-34,8-17-262,-3 26-35,14-31-195,6 5-247,5-13-348,6-4-508,5-4-5771,18-6 7428,-3-7 0,-5 3 0,-14-3 0</inkml:trace>
  <inkml:trace contextRef="#ctx0" brushRef="#br0" timeOffset="155858">20926 13040 20000,'10'-32'59,"1"-1"0,5-17 2539,-18 54-2564,0 6-6,-2 2 0,1 2 1296,-2 3-1313,-2 8-55,2-3-91,-2 6 546,4-7-4175,1 10-6067,1-10 9820,2 5 0,-1-18 0,1-3 0</inkml:trace>
  <inkml:trace contextRef="#ctx0" brushRef="#br0" timeOffset="156995">21832 13363 27163,'42'-6'62,"-9"8"-40,-29 30 6,-4 19-17,-3-10-1992,-5 12 1981,-3-16 5,-2-2 1,-3-3-6,0-3 306,0-4-300,1-4 404,1-6-354,3-4 23,1-5 5,4-3-11,2-4-17,1-3 993,2-6-1027,1-6 18,3-4 259,1-6-243,11-19-22,-3 4-586,8-16 597,-5 11-1537,1 0 1537,0 0-1355,-4 16 0,0 0 1371,6-11 1,5-7 5,-8 24-5,0 3-23,4 2-11,-5 7-17,4 0-5,-5 9 309,1 1-310,0 2 1,9 10 5,-5 1 1074,6 11-1079,-7-1 3386,-1 6-3386,3 17-3410,-7-8 3393,2 12-11,-8-15 11,-1 12 5,-3-3-5,-5 5 11,0-17 0,-3-9 5,2-14-5,2-2 12,1-7 3391,2-12-3386,2 0-1,3-12-4,4 3 4,10-18-4,-2 8-1440,7-11 1456,-5 14-5,1 1-161,1 2 161,-1 3 0,11-3-23,-7 9 0,18-1 0,-18 12-2849,6 2 2849,-11 5 0,0 4 0,-2 3 0,1 4 0,-1 5 0,1 2 0,-1 5 0,-1 1 0,-1 2 0,-3 0 948,-2 1-948,2 24 0,-6-18 123,2 15-218,-6-17 33,1-11 3331,5 6-3314,-2-16-5,6-2 22,0-7-6,4-5-5,3-1-6,3-5 17,2-3 6,1 0 22,-2-3 11,1-1 51,6-11-408,-9 5 419,4-7 162,-5-16-173,-10 15 10,3-17-26,-11 20-46,-1-9 0,-1 11 0,-1-4 0,0 16 0,-3 1 0,2 7 0,-2 2 0,2 4 0,0 0 380,-1 6-380,1 0 0,-2 7 0,2 1 0,0 5 0,0 2 0,3 6 0,4 1 0,5 5 0,7 1 0,6 3-486,6 2 486,-4-11 0,3 2 0,2 0 0,1 1-639,-1-2 1,-1 0 638,-2-3 0,-4-2 0,0 4 0,-10-4 0,-7-3 0,-8-2 0,-8-2 0,-7-3-264,-8-2-2908,-4-2 2656,-5-2-1979,1-3 1044,-1-2-1445,4-3 2896,-1-5 0,15 3 0,2-3 0</inkml:trace>
  <inkml:trace contextRef="#ctx0" brushRef="#br0" timeOffset="157540">23863 13397 23231,'1'-3'2773,"1"0"-6300,-2 3 3600,-72-29 616,35 26-670,-9-10 1,-2 3 8,-6 29-23,16-4-5,-3 7 970,23-5-1010,8-1 35,5 1 10,9-1 3060,5-1-3026,8-3 972,6-1-989,13-5 1,1-3-1,3 0-3,-2-1 1,-3-3 64,-12-5 17,-4-3-77,-4 0-24,3-7 0,-7 4 0,1-4 0,-6 6 0,-2 1 0,0 0 0,-2 2 0,0 0 0,-1 3 0,0 0 0,-1 2 0,0 0 0,-2 7 0,0 3 0,-2 10 0,-1 5 0,-2 8 0,-1 8 0,-2 11-1116,2-6 1,-1 3 1115,3-9 0,-1 2 0,-3 14 0,0 1 0,2-14 0,0 0 0,-2 0 0,0 1 0,-2-1 0,0 1 0,-3-2 0,0 1 0,-1-2 0,-2 0 0,1-2 0,-2-1 0,1-3 0,0-2 0,-17 21-468,4-13 468,3-13 0,5-11 0,-4-8 0,10-10 0,0-6 0,9-6 0,4-6 0,3-5 0,5-26 0,3 7-624,-1 12 0,2 0 624,8-19 0,5-2 0,3-2 0,6 1 0,1 0 0,-6 18 0,2 0 0,-6 9 0,0 1 0,7-8 0,1 2 0,13-9-511,3 5-956,1 4-2392,3 6 3741,5 1 1,-24 14 0,-3 2 0</inkml:trace>
  <inkml:trace contextRef="#ctx0" brushRef="#br0" timeOffset="157992">24578 12908 24161,'1'-4'2521,"0"1"-1513,-1 3-986,14 18-16,-10-5-1,10 16-27,-14-9-40,-3-1-95,0 2-195,-2-1-360,1 0-761,0-1 1473,2 8 0,2-15 0,0 5 0</inkml:trace>
  <inkml:trace contextRef="#ctx0" brushRef="#br0" timeOffset="158132">24855 12973 22257,'4'-5'3377,"-1"2"-2234,-3 3-10974,-2 20 9450,-2-11 0,1 13 1,0-18-1</inkml:trace>
  <inkml:trace contextRef="#ctx0" brushRef="#br0" timeOffset="207311">6081 16000 15045,'-48'-40'354,"0"-1"1,4 4 0,6 7 1290,8 15-1416,0 3 779,0 4 0,-3 1-800,-25 1 9,22 3 1,1 2-156,-18 6-29,19 4 1914,-1 2-1931,4 3-10,0 1-6,5 2 640,3 2-651,6 2 0,4 0-6,7 2 42,3 1-47,17 12 22,0-10-12,16 7 7,0-14-464,4-1 458,5-2-9,-9-6 1,3 0 53,2 0 0,0 1-51,-1-1 1,0 0-1138,4 2 0,-4 1 1087,-1 1-425,2 4 458,-22-7 935,-7 0-895,-5 1 454,-8 0-465,-7 2 10,-8 0 6,-9 2 6,-6 1 414,-6 1-419,-6-1-740,0 1 739,-4-2-11,3-1 12,2-3 10,3-3-16,5-4 5,5-3-39,6-3 2891,6-4-3138,7-3-1173,5-11-456,8 1-2700,9-8 4604,10 2 0,-5 12 0,1 0 0</inkml:trace>
  <inkml:trace contextRef="#ctx0" brushRef="#br0" timeOffset="208027">6333 16151 20156,'-9'0'3591,"2"0"-2981,7 0 376,0 0-958,4-4 17,16 2-310,-1-5 276,13 2 1,-7-3-7,0-2 23,0-2 6,-3-1-1,-1-1-3277,-3-2 3300,-2 0-1330,-2-2 1364,-4 0 161,-2-1-144,-3 0 10,-2 1 12,-3 0 78,-5-3-112,-1 7-33,-5-3 5,-1 10-22,-2 2-11,-3 3 10,-4 2-4,-3 5 2350,-4 3-2357,-2 5 1,-3 3-6,0 1 11,-1 3 99,0 1-127,2 1-2650,5-1 2577,-3 22 17,17-17-179,0 15 140,19-21-28,5 0-56,8-3 128,6 0-251,6-3-1506,24-1 1231,-7-5 266,-15-4 1,-1-2 1836,19-1-1862,-16-5 0,1-3 235,18-4 118,-12-3 0,-2-3-722,2-7 890,6-9 387,-13-3-219,-12 9 22,4-8 35,-13 13-35,-2 3 2588,-2 1-2671,-1 3 115,-1 1-43,0 1 1362,-4 5-1625,1 1-33,-5 6 16,1 0 177,-1 13-277,0-1-12,1 10 6,1-3 11,-1 0 0,1 0 5,1 1-10,0 1-40,0-1 6,1 0-17,1 0-62,7 6 96,-1-10-1,2 1 46,-3-12 5,-4-8-17,1-2 28,2-5-33,8-12 11,-2 4-1,6-9 35,-5 7 72,7-6-61,-6 8-23,2-2 28,-5 7-17,-6 4-38,2 1 10,-2 6-50,-2 2 34,2 1-6,-1 2-12,1 2 12,0 3 0,2 0 0,0 2 0,2-1-78,10 9-12,-8-6-72,9 6-196,-11-8-4090,11 7 4448,-6-5 0,1 1 0,-11-9 0</inkml:trace>
  <inkml:trace contextRef="#ctx0" brushRef="#br0" timeOffset="208552">8063 15934 16566,'-2'-7'5909,"1"2"-4481,1 5 1171,0 0-2128,1-18-281,0 10-11,-1-14-27,-3 14-18,-2 0-22,-3 0-28,-4 1 67,-13-1-100,2 4 38,-26 1-44,16 7-17,-13 1 17,0 13-623,11-2 589,-8 9-11,17-5-34,3 1 23,3 1-28,-1 9-415,10-7 442,1 5-4,10-12 21,5-2-16,6-2 561,7-3-561,5-3-6,5-3-261,5-4 267,2-6 6,3-4 5,-1-6 33,0-6 6,13-14-16,-14 4-940,8-11 945,-20 8 0,-1-3-272,-4-5 328,-4-3 0,0-4 19,-1 5 1,-1-1-683,2-8 1,0 0 578,-4 14 0,0 5 195,2-7-195,-1 9 0,-3 4 0,-3 12 1195,-3 3-1195,-2 10 290,-1 2-290,0 1 1461,0 9-1461,-1 10 0,1 5 0,-1 9 0,-1-2 0,-1 6 0,-3 25-1536,1-9 1536,1-17 0,1 0 0,-1 20 0,2 2-390,2-13 1,1 1-745,1-11 0,0 1-1208,2 12 1,1-1-7490,6 10 9779,0-8 1,-5-23-1,-3-12 1</inkml:trace>
  <inkml:trace contextRef="#ctx0" brushRef="#br0" timeOffset="208995">4767 17046 19394,'-55'22'539,"0"-1"1,5-2 0,6-1-199,-3 0-128,15-5-6,16-6 933,10-4-893,8-2 354,9-1-337,11-4-3058,15-4 2993,4-1 0,6-3-110,-4 1 1,3 0 0,1-1-698,3 0 0,0 0 0,1 0 643,8-2 1,2 0-1,-3 0-7,-7 2 0,-2 1 0,1 0-504,4 0 0,1-1 1,1 1 495,3-1 1,0 0 0,2 0-268,-14 3 0,1 1 1,0-1-1,1 0 256,2 1 1,0-1 0,1 1 0,-1-1-9,2 1 1,1-1-1,0 1 1,-1 0 3,3-1 1,-1 1 0,1 0-1,0 0 2,0 0 0,1 0 0,0 0 0,-1 1-3,1-1 0,0 0 1,0 1-1,0 0-4,-1 0 0,-2 0 0,2 1 0,4-1 10,-10 2 0,3-1 1,2 0-1,0 1 0,-2-1 1,-2 1 0,10-1 0,-3 1 0,0 0 0,3-1-1,-2 1 0,3 0 0,1-1 1,-2 1-1,-5 1 2,-4 0 1,-4 0 0,-1 1-1,0 0 6,14-1 1,0 0 0,-1 0 115,-4 0 1,0 1-1,0-1-112,-5 1 1,1 0-1,-2 0 0,-4 0 1,0 1 0,-1-1 106,16 0 1,-2 0-97,-7 0 1,-2 0-12,-7 0 1,-2 0 415,-8 1 0,-2 0-376,16-3 134,-14 2-123,-18 1 1634,-8 2-1791,-24 0-95,-4 0-241,-16 0 371,1 0-2068,-6 0 2117,-7 1 0,22-1 0,1 0 0</inkml:trace>
  <inkml:trace contextRef="#ctx0" brushRef="#br0" timeOffset="251160">9270 15883 21103,'-8'0'1624,"0"0"-688,8 0-600,0 0-275,62-35-50,-21 21-2131,7-7 0,3 0 2111,-16 13 1,0 3-3,5-2 0,1-1-199,4 0 1,1-2 186,3 1 1,3-1-14,-1 0 1,5 0 0,-3 0 12,-10 2 1,-3 1 0,3-1 1,12-2 1,3 0-1,-4 1-24,3-1 1,-3 1-15,0 0 0,-2 1-11,-4 0 0,-1 0-9,-5 2 1,-2-1 2,-6 2 1,-2 0-858,17-3 787,-16 2-11,-17 4 12,-12 1-6,-16 3 27,-10 4 29,-16 5 259,-16 5 0,-6 1-164,20-6 0,-1 0 5,-3 2 1,-5 0-1,3 0-464,4-1 0,1 0 487,-1 1 0,-1 1 11,2 0 1,-2 1-409,-16 6 1,1 2 429,15-5 1,1-1-564,-12 6 0,2 0 546,19-7 1,3-1 413,-25 15-419,8-2 1216,1 6-1266,23-12-23,2 3 1969,27-14-1918,26-4-15,-2-6 1,4-1-3,0-2 0,4-2 3,21-4 0,5-4 40,-3-3 0,1-1-43,-21 5 0,1 0 0,-1 0-514,1-2 0,-1 1 1,-2 0 513,3-2 0,-3 1 0,0-1 0,-2-1 2,-2 1 1,-1 0 5,-4 1 1,0-3 16,7-13 1,-2-3 1752,4-9-1748,-15-1 1,-5-2 9,-13-1-7,-10-17 29,-6 20 27,-7 0 35,-5 4 223,-21-9-129,7 15 45,-13-5 268,13 19-212,4 4 12,3 4 2334,6 2-2418,6 3-79,5 3-67,6 1 560,3 1-616,2 0 880,3 2-880,3 2 39,13 10-34,14 10-27,4 4-493,10 7 481,-8-4-978,2 5 967,2 4-1385,-3 5 1357,-4 3-165,-15 1 0,-4 3-54,-8-19 0,-3 1-207,0 18 1,-9 1 453,-21-1 0,-6-7 0,6-3 0,1-10 0,0 0 0</inkml:trace>
  <inkml:trace contextRef="#ctx0" brushRef="#br0" timeOffset="256711">10895 16965 21131,'0'-10'2834,"0"2"-2291,0 8 308,-20-73-716,8 53-90,-1-20 0,-5 7 11,-16 39-22,4 4-1,-15 11-548,9 1 549,-2 5-23,0 3-3,12-7 1,1 2-3,-11 11-12,13-12 0,3 1 6,-1 6 0,5-2-5,6-2 16,5-2-39,4-3 0,5-3 0,1-4-17,7-4 28,1-3 40,3-4 548,1-3-515,1-5-6,3-4-11,0-6-528,3-5 561,-1-3 18,2-4 22,-2-2 11,1-2 45,-2 0-3017,9-11 3040,-9 10-29,5-6-103,-5 9 48,-7 10-29,3-2-121,-10 12 94,-2 4 341,-2 2-375,0 2 3213,-1 4-3235,1 3 378,1 6-373,0 4 6,0 4 11,-1 6-23,-2 4 194,0 5-193,-2 4-18,0 3-946,-2 5 930,-2 1 11,-2 4 11,-2 0-16,-1 1-6,-3 0-40,-2 1-1154,-5 0 1099,-2 1-6,-4-1 62,0-3 50,-2-6 16,4-7 52,2-10 32,1-10 7,8-11-62,0-11 22,8-9 0,2-8-28,2-7 857,4-6-868,4-4 11,6-3 0,0 10 1,2-1-2177,10-16 2173,-7 15 1,0 1 19,11-15-990,4-1 962,1-1-11,-8 14 0,1 1 0,14-14 22,-15 17 0,1 2 0,7-5-5,-2 3 5,-3 4-22,-3 2 39,11-7 0,-15 14 11,6-6 0,-19 17-16,-3 2 2909,-2 2-2887,-3 1 1555,0 1-1493,-1 0-23,0 2-17,1 0 0,0 3-28,2-1 6,-1 4 5,2 1-16,1 3-12,-1 2-10,1 4-29,1 15 0,-2-6-22,1 12-368,-4-9 178,-1 2-984,0 1 424,-1 0-3502,-2 11 4291,0-10 0,0-5 0,1-17 0</inkml:trace>
  <inkml:trace contextRef="#ctx0" brushRef="#br0" timeOffset="257073">11601 16693 22683,'-3'-4'2979,"2"0"-1343,1 4-1625,-42-3 6,32 8-6,-29 8-17,43-1 17,3 8-11,1-14 6,2 1 11,1-4-12,0 0 46,6-4-18,-5-3 23,4-2 23,-6-6 22,-1-1-6,-1-3 39,-2-2-11,-2-1 6,-2 0-6,-1-1-27,-1 0 16,-1 2-6,-1 0-43,-1 3-63,-2 2 0,0 2 0,0 2 0,-1 3 0,1 1 0,0 4 0,-3 0 0,1 1 0,-2 2 0,0 3 0,0 3 0,1 4-192,0 1-177,2 4-208,2 2-314,2 3-599,1 4-1450,3 4-6891,0-1 9026,2-3 1,-2-11 0,-1-7 0</inkml:trace>
  <inkml:trace contextRef="#ctx0" brushRef="#br0" timeOffset="257445">11737 17291 27768,'45'-14'125,"1"0"0,-4 1 0,-6-1-18,-7-4-1844,18-16 1821,-10 5-42,-12 9 0,-1-1 60,8-15-102,-1-5 0,-1-7 0,-2-8 0,-15 26 0,0-2 0,0-1 0,-1-2-1563,-1 0 1,-1 0 1562,0 0 0,-2 0 0,-1-10 0,-1 1 222,1-18-222,-6 25 0,-2 2 0,-6-2 0,-6 4 0,-4 6 0,-1 5 585,-2 4-585,1 3 0,2 4 0,1 2 0,3 4 0,1 2 0,1 3 2989,-7 13-2989,2 4 0,-7 14-95,4 3 95,-2 8 0,0 5 0,0 6 0,2 3 0,3 4 0,8-15 0,1 1 0,3-10 0,1 0 0,0 11 0,3 1 0,3-14 0,2-2 0,2 2 0,2-2 0,2 0 0,2-1 0,2 0 0,1-1 0,2 0 0,1-2-26,1 0 1,2-2-188,0-1 0,0-1-279,24 17-248,-3-6-234,-4-9-494,-8-8-8363,-2-9 9580,-14-6 1,-4-3 0,-9-1 0</inkml:trace>
  <inkml:trace contextRef="#ctx0" brushRef="#br0" timeOffset="257635">12111 16941 28087,'-11'-51'-22,"11"7"-34,32 36-73,8-1-2087,4 0 1712,3 0-398,4-1-1913,-14 2 1,2 0 2511,-4 2 1,-2-1-1,23-4 1,-23 5-1</inkml:trace>
  <inkml:trace contextRef="#ctx0" brushRef="#br0" timeOffset="258331">13972 17174 22309,'5'-50'636,"0"0"1,-1 6 0,-1 5-267,1 6-79,-2 9 1072,0 6-1162,-1 6 333,-1 5-450,1 5 179,-1 1-218,0 5-2748,1 4 2731,1 9-2003,0 7 1981,2 8-5,0 5 33,1 6-12,-1 5-777,-2 4 777,0 6-16,-2 1 1644,-5 3-1670,-1-17 1,-1-1 8,0-10 0,-2 0-1,-1 9 1,-2 0 42,-6 0 0,0-4-9,-4 6 1149,6-14 1,-1-4-1194,-1-15 33,7-6 32,-2-10-37,6-7 1558,2-10-1581,2-9 11,2-8-591,2 2 0,0-2 611,1 6 0,0-2 12,3-8 0,0-6 1,1 3-16,0-1 0,1 0-864,0 4 0,0-2 1,1 1 860,1-5 1,1 1 7,1 0 1,1 1 2,0 2 1,1 0 19,6-12 1,2 2-543,-6 15 0,0 1 508,5-8 1,0 1 6,6-8 10,0 5-14,-9 19 1,2 0-4,0 3 1,0 1-6,19-22 1032,-4 15-1032,-10 21-11,-1 5 6,-1 3 5,1 9 0,0 2 0,-1 10 0,1 4 0,-1 7 2040,-2 4-2057,-1 2 1677,-4 5-1649,-5 21-339,-10-12 333,-4-17 1,-3 0-895,-15 12 884,-10-2-792,-7-2 786,-7-3 22,-5-4-5,-2-4-6,-1-3-23,2-5-255,1-4 258,19-10 1,0-1 2,-12 1-62,-8-7-61,27-5-128,6-6 75,9-2-490,5-3-370,7-1-767,9-2-1972,10 0-5635,3 0 9404,2 4 0,-12 6 1,-5 4-1</inkml:trace>
  <inkml:trace contextRef="#ctx0" brushRef="#br0" timeOffset="258705">14923 16567 25187,'-17'52'11,"0"1"0,2-5 0,3-7-16,9-9-18,1-2 852,3-1-829,4-2 22,11 7-10,0-11-7,9 3-3015,1-12 3010,-7-8 990,5-1-901,0-16-33,-6-1-28,7-12 278,-7 0-244,1-3-23,-2-5-1917,0-4 1952,0-4-74,0-3 502,0-1-502,0 0-292,-2 3 292,-3 4 0,-3 4 97,-4-2-97,-2 12 0,-4-1 0,-1 13 2324,-4 3-2324,1 4 2396,0 1-2396,-1 3 599,0 3-599,-2 2 229,0 5-538,-4 12-509,4-1-369,0 10-947,6-5-7697,1 12 7533,2-13 1,0 0 0,0-18 0</inkml:trace>
  <inkml:trace contextRef="#ctx0" brushRef="#br0" timeOffset="259168">15724 16542 23574,'20'-44'131,"0"-1"0,-1 5 0,-5 8 1668,-9 20-1799,-3 3 862,-1 3-862,-1 3 469,0 1-469,0 7 0,2 4 0,-1 8 1440,2 4-1440,2 6 0,1 5-255,2 5 255,1 4 0,0 3 0,-1-11 0,1 1 0,1 2 0,0 1 0,3 8 0,-1 0 0,-1-11 0,-2-1 0,7 24 0,-10-22 0,-2-4-5,-4-4 5,-5-6 0,-8-2 0,1-10 0,-5-2 0,6-10-85,-1-4-307,1-6-73,-1-7-61,1-4-732,0-5 715,-1-6 56,3-4 66,2-2 102,2 0-75,2 0 282,3 5 95,-1 3 62,1 5 28,0 6 44,0 3 29,1 4 308,-1-2-151,1 4 38,-1 0 23,1 5 1040,-1 1-1113,0 4 155,0 0-71,0 2-269,0 7 6,-2 3-17,-1 8-11,-3 3-33,-2 3-1,-3 4-22,-3 2-39,-3 3-897,-2 0 835,-2 2-89,-1 1-230,0 1-488,-1-1-1411,2 1-7540,2-5 9803,4-5 0,7-13 1,4-6-1</inkml:trace>
  <inkml:trace contextRef="#ctx0" brushRef="#br0" timeOffset="259602">16309 16276 21914,'10'-43'395,"1"0"1,-2 5 0,-2 6 1991,-2 12-2145,-3 5 630,0 5-872,-2 2 474,0 4-474,0 1 1595,0 2-1595,0 7 0,-1 3 0,-1 9 0,1 6 0,-2 6-3392,1 10 3392,-1 6 0,-1 7-2269,2 4 2269,1 3-1517,0-1 1517,3 1-1014,1-1 1014,4 0 516,3-3-516,0-3 0,0-6 0,-3-6 1236,-2 0-1236,-3-17 0,-2-3 1883,0-15-1883,0-7 0,-1-5 0,1-8 0,0-5 0,0-8 0,3-3 0,2-5 632,5-2-632,3-2 0,4 0 0,7 2 0,3 1 0,3-1 0,-4 6 0,0 4 57,-6 14-57,-1 3 0,-2 4 0,-2 3 0,0 3 0,0 5 0,-1 3 476,7 18-476,-5-3 0,11 29 2818,0 4-2818,-14-26 0,0-1-614,0 3 0,-1-2 614,2 15-3843,-6 0-5988,-4-4 9647,-3-7 1,-1-17 0,0-7 0</inkml:trace>
  <inkml:trace contextRef="#ctx0" brushRef="#br0" timeOffset="262136">18304 17057 7007,'-52'2'624,"0"1"1,4-1-1,-3 1 1,7 0-171,-13 0 83,2 1 1,4 1 95,13-2 67,-9 3 1135,18-4-340,-8 3-122,2-1-768,2 0-107,9-1-94,12-3 695,4 1-948,4-1 470,2 0-571,11 0 12,1-1-11,9-1-2133,2-1 2172,4-1-1472,6-1 1488,7-1-437,8 0 483,7-2 16,9-1-76,-28 4 0,1 0-762,2-1 1,3 1 795,1-1 1,4-1 0,1 1-8,6-2 1,2 1 0,0-1 79,1 1 0,1-1 0,0 0-149,1 1 1,0-1-1,5 0 24,-10 1 0,4 0 0,2 0 0,-1 1 0,-4-1-140,-4 2 0,-3 0 1,0 0-1,4-1 81,8-1 1,6 0 0,1 0 0,-1 0 0,-6 1 15,7-1 1,-4 2 0,0-1-231,-13 2 1,1-1 0,1 1-1,-1-1 210,3 1 0,-1 0 1,1-1-1,1 1 5,-1 0 1,1 0 0,1 0 0,4 0-1,-6 0 1,3 0 0,3 0 0,0 0 0,-1 0 0,-3 0-62,0 0 0,-4 1 0,1 0 0,2-1 1,4 1 51,-4 0 1,5-1 0,3 1 0,1-1-1,1 1 1,-2-1 0,-2 1 0,-5 0 4,8-1 0,-6 1 1,-1 0-1,1 1 0,3-1-4,-6 0 0,2 0 0,1 1 0,1-1 0,-1 0 0,-2 1 0,-2-1 5,5 0 1,-2 0-1,-2 1 1,0-1 0,1 0 2,1 0 1,0 1 0,0-1 0,0 0 0,-1 0-1,0 0 1,-1 1 0,0-1 0,2 0 0,6 0 5,-10 1 0,4-1 1,4 0-1,1 1 1,2-1-1,-1 0 0,-2 0 1,-2 1-1,-3-1-14,5 1 1,-4-1-1,-2 1 1,0-1-1,1 1 1,5-1-5,-6 1 1,2-1 0,3 1 0,1 0 0,0-1 0,1 1 0,-2-1 0,-1 1 0,-3 0 6,13 0 0,-1 0 1,-3 0-1,0 0 0,-2 0 1,-2 0-10,1 0 0,-3 1 0,-2 0 1,2-1-1,3 1 4,-1-1 1,4 1-1,0-1 1,1 1-1,-3 0 1,-3-1 7,6 1 0,-4 0 0,0 0 0,3 0-13,-9 1 0,3-1 0,1 0 0,1 0 0,-2 1 0,-3-1-3,11 0 1,-3 1-1,0-1 1,2 1-6,-2-1 0,1 0 1,2 1-1,-1-1 0,-1 1 6,-5-1 0,0 1 0,-1 0 0,-1 0 0,-3 0 1,0-1 0,-2 1 0,-2 0 0,3-1 1,11 1 0,2 0 1,-1-1-1,-5 1-9,-6-1 1,-3 0 0,-2-1-3,-2 1 1,0 0 0,-1-1-16,16 0 0,-1 0-15,-7-1 1,-1 0-34,-6-1 1,-2 1 252,-6-2 1,-2 0-938,22-6-1236,-14-2 2331,-13-4 1,-15 9 0,-7-1-1</inkml:trace>
  <inkml:trace contextRef="#ctx0" brushRef="#br0" timeOffset="264318">19750 16272 20933,'1'-61'1055,"1"1"0,-1 17 0,-1 4 798,1-15-1690,-1 42-62,0 2 413,0 8-525,0 2 22,0 12-22,0 1-17,0 13 22,1 0 265,-1 4-242,0 22-23,0-10-380,0 16 381,0-15 27,-1 0-528,-1-2 517,-3-2 0,0-5 0,-1-6 12,1-6 16,-1-7 34,2-7 0,0-4 11,0-4 39,-5-23-90,2-9-33,-1-14-5,5-3 13,2 18 1,3-1-642,2-7 0,1-2 635,0 1 1,1 0 8,2-1 1,1 2-854,7-15 870,1 3-553,2 6 508,2 5 23,0 6-34,2 4 22,0 6 18,2 4-24,-1 4 24,0 4-24,0 5-72,-1 3 84,-2 3-11,1 6 1934,-2 3-1934,0 6 1225,-2 5-1214,-2 4-17,-4 4 23,-3 3 5,-5 3 796,-4 0-829,-15 18 0,-14 1-1170,-5 0 1214,-9-8-16,9-18 11,-2-5-17,1-2-11,-8-2 23,14-6 38,-7-2-33,22-6 264,2-2-264,9 0 50,1-1-67,11 0 1384,1 0-1361,39-2-29,-16 1-3371,26-1 3371,-21 2-33,2 0-1006,0 0 899,1 0-112,2 0-100,0 0-930,20-1 307,-16-1-111,12-3-123,-23-2-1053,13-14 2184,-23 7 212,7-9 141,-26 12 134,-4 2 3012,-2 0-2872,-5 2 1438,-1 3-1449,-6 0-28,-1 1-22,-4 1-29,0 0-55,0 1-22,0 1 200,-4 0-363,7 0-73,-2 0-39,9 0-45,2 1-11,2 0-34,1 1 17,1 0 6,6 3-12,2 0-16,7 0 10,2 0 7,5-3-18,32-1-16,-19-3-267,22-2 306,-31-4 0,-5-2 16,-3 0 18,-4-4 0,-3 1 5,-4-2 0,-3 0 23,-3 0 16,-1 1 23,-2-1-28,-3 2-29,-3 0 29,-7-2-45,2 5-5,-6 1-1,4 6-5,-1 2 312,0 1-324,-1 3 1,-1 1 5,-1 4-39,1 2 11,-1 2-16,2 1-1,1 3 17,-2 10-16,5 6-12,1 0 11,7 2-16,5-10-6,5 1-67,4 0-68,6 0-425,20 10-231,-4-10 332,16 7-17,-8-14-325,22-3 577,-14-7-682,16-3 872,-21-9 68,-1-4 33,-2-5 45,-3-3-312,-4-2 385,-3-2 95,-5-1 40,-3-1 49,-4-1 46,-2 0-46,-5 0 1,0 2-29,-4 0-55,-2 3-17,-1 2-23,-2 3-39,0 2-5,-1 4 303,0 3-431,0 2 742,0 1-788,-3 6 397,0 2-397,-4 7 0,-9 27 0,5-11 0,-2 5 0,1 1-2917,-2 5 2917,-4 16 0,4-12-823,0 0 823,1 3 0,0-1 0,5-11 0,0-1-2153,-3 16 2153,5-19 0,0-1-225,2 9 225,1-18 0,2-4 1641,1-14-1641,0-18 0,2 1 0,0-16 0,4 1 444,1-4-444,2-5 0,0-5 0,2-5 1441,0-5-1441,2-6 0,-6 27 0,0 0 0,1-2 0,1 0 0,-1 1 0,2-1-1127,5-11 0,1 1 1127,-3 10 0,0 2 0,4-8 0,1 1 0,7-8 0,0 5 0,-1 5-219,0 3 219,-1 4 0,-1 5 0,1 2 0,-1 5 1106,20 1-1106,-16 8 0,15 3 0,-22 12 3111,1 5-3111,-2 7 0,-2 6 0,-1 5 0,-5 4-1886,-3 2 1886,-4 3-2033,-8-1 2033,-4 0-326,-14-8 0,-4-1 326,-12 6-799,5-9 1,0-3 798,-11-5 0,2-3 674,0-3-674,4-4 1931,5-2-1931,4-4 0,8-1 713,6-4-1435,6-7 3361,5-1-7747,26-20 5108,0 9 0,6-1 0,-11 12 0</inkml:trace>
  <inkml:trace contextRef="#ctx0" brushRef="#br0" timeOffset="264677">21867 15786 24579,'-45'12'184,"0"1"1,3-1 0,6 1-112,5 10-22,2 4-35,3 2-16,4 2-16,2 17-7,9-10 46,2 9-35,14-4 1,4-13-45,8 4 28,1-14 6,3-3 1296,2-2-1229,9-3-11,-8-6-12,5-5 1,-10-8 501,-2-6-457,-1-5 28,-1-4-9,0-3 21,-1-3 5,-2-3-27,-1-2 670,-1-1-755,-1-15 0,-4-11 0,-1 11-927,-7 0 927,-4 29 0,-3 2 0,-4 2 284,0 2-284,-9 0-3075,5 5 3075,-5-1 0,9 6 624,-3 2-624,6 2-482,0 1-476,8 3-891,3 3-4838,5 1 6687,7 2 0,-5-4 0,2-1 0</inkml:trace>
  <inkml:trace contextRef="#ctx0" brushRef="#br0" timeOffset="265352">22342 15863 24116,'-16'-42'313,"1"-1"1,1 4 0,2 9-101,7 19 1135,1 3-1225,1 3 422,0 2-489,1 1 233,1 1-283,1 8 685,0 1-680,1 8 6,2 1 5,2 3-33,3 3 6,4 5-1,2 2-5,4 6-1479,2 2 1484,5 2-1446,-5-11 0,1 2 1435,13 14 8,-12-16 1,0-1-592,7 8 589,-6-5-6,-6-4-39,-7 1 946,-10-10-918,-8 1 12,-8-10-12,-6-1-124,-19-4-44,9-2 2930,-13-6-3859,4-9 335,10-2-73,-5-7-44,16 1 1090,5-3-900,5-2 179,5-4-269,5-4 690,4-3-1196,3-3 1476,4-1 178,-1 3-269,0 4 662,-2 4 106,-3 6-23,-2 4 314,-3 3-67,-3-1 1152,-2 4-2087,0 4 505,0 5-595,3 6 17,0 3 17,-2 3 11,0 5 16,0 4-32,-3 3-18,0 3-22,-1 5-6,-1 2-22,-1 2-11,1 2-50,-5 19-1067,5-12 797,-2 14-357,5-17-701,2-1-1933,3-2 3322,1 2 0,0-18 0,0-2 0</inkml:trace>
  <inkml:trace contextRef="#ctx0" brushRef="#br0" timeOffset="265551">22884 15882 28671,'-1'-1'0,"-4"6"0,-10 22 0,0 1-359,1 2 359,2 1 0,3 1-63,3-1-273,3 0-252,5-2-403,5-3-673,5 0-1674,5-4 3338,5-1 0,-10-11 0,0-1 0</inkml:trace>
  <inkml:trace contextRef="#ctx0" brushRef="#br0" timeOffset="265729">22958 15568 24351,'-20'7'-9831,"6"0"8375,28 10 0,-7-8 0,-2-3 0</inkml:trace>
  <inkml:trace contextRef="#ctx0" brushRef="#br0" timeOffset="266039">23394 16313 25225,'-1'-7'2106,"1"1"-1820,0 6-85,4-68-2678,2 30 2541,-2-9 1,2-2 30,4-3-45,1-8-25,-6 28 1,0-2-7,1-2 1,-2 0-12,1-2 1,0-2-870,-1-8 1,0-5 0,-1 4 902,0 3 0,-1 1-5,1 0 1,-1-3-1,0 8 965,-3-8-1002,-8 1 0,4 26 0,-9-1 0,4 25 0,-3 5 940,-5 5-940,-2 9 0,-13 24 1770,7-2-1770,9-11 0,1 1-2044,-6 25 2044,12-26 0,1 0 0,0 2 0,2 0 0,0 2 0,1 0 0,1-1 0,1 3-1089,2 17 1,3 1 955,1-14 1,2 0-81,3 14 1,2-2-199,2-17 1,2-2 18,2-1 0,0-1-216,2-1 1,2-2-412,-1-2 0,0 0-2800,18 20-5563,-5-9 9363,-8-11 1,-12-15-1,-5-7 1</inkml:trace>
  <inkml:trace contextRef="#ctx0" brushRef="#br0" timeOffset="266534">23221 16114 20466,'-37'-41'225,"0"1"1,3 2 0,15 8-147,28 20-40,9-1 2007,6 1-2041,8 1 1,7 2 84,8 2-129,6 1 11,5 3-45,2 0-149,-6 3 1,5 0-958,-1 0 1,1 0 1172,0 0 0,-2 0 12,-8 0 0,-7-1 636,-3-4-602,-6 0 21,-5-3 57,-6 0 27,-4-2-50,-6 1 118,-4 0 462,-3 2-440,-3 0 3065,-4 2-2986,-9 0 350,-2 1-535,-10 1-40,-1 4 18,-2 0-12,0 5 258,-10 8-341,12-2-24,-4 6-4,16-4 10,4 0 36,3 0-19,3 2-11,14 12-28,-2-10 6,11 9-17,-2-15-23,13 4 45,-5-5-5,8 2 28,-10-9 16,-1-2 6,-4-3 28,-2-4 6,-3-3 16,-3-6 174,0-12-73,-5 1 0,0-9-16,-5 6-89,-1-3-74,-5-13 0,0 11 0,-5-9 0,0 17 0,-2 2 0,-1 4 0,-3 2 0,-2 3 0,-11 0 0,7 3 0,-16 1 0,18 5 0,-3 2 0,11 2 0,3 1 0,3 3-281,3 4-1198,5 11 29,5-2-1737,7 9 3187,4-4 0,-8-11 0,1 0 0</inkml:trace>
  <inkml:trace contextRef="#ctx0" brushRef="#br0" timeOffset="267204">24513 15776 24251,'-2'-6'3119,"1"2"-2004,1 4-1110,-28-15-5,21 21 6,-21-6-12,28 25 18,0 5-18,0 2-5,0 4-2780,2 2 2796,-1 1-10,3 18-7,0-15-5,-2-10 1,-1 0 841,1-2-831,-3 3 6,-3-20 472,-3-5-449,-1-5-1,0-4-11,0-4 12,1-6 5,0-5 1505,3-4-1505,0-5 0,3-2-6,2-5-9,10-13-13,1 9 0,10-6 0,-1 16 0,2 3-69,16-3 25,-9 9-35,12-2-22,-10 12-27,1 1-24,2 2-463,0 2 436,0 0-6,-3 2-55,-2-1-91,-1 1-55,-3 0-45,-1 0 39,-3 0 89,-3 0 118,-3 0 118,-5-1 31,-2-2 131,-4-2 214,-2-2-57,-4 1 34,-3-1 44,-4 4 485,-3 1-501,-1-1-34,-2 2 143,-4 1-305,6 0-23,-1 0 6,8 4-62,2 0-34,3 3 18,4 0-12,11 6 17,0-2-17,11 5-11,14 4-28,-3-5 0,7 1 0,3 1-11,4-1-20,-5-2 0,-1-2 9,-8-5-178,3-1 256,-22-7 0,-4-4 28,0-11 123,1-27-84,-3 4 34,-4 1 0,-1 0-95,0-5-34,1-14 0,-2 20 0,-1 5 0,1-2 0,-1 7 0,-1 7 0,-2 9 229,-1 11-229,-1 12 0,-3 17 0,-3 11 0,-2 4 0,0-9 0,0 1-1333,-5 18 0,-3-1 1333,3-14 0,-2-2 0,-2 5 0,-1 2-233,-2 2 0,-1 1 233,-1 1 0,-3 4-686,5-8 1,-2 7 0,0 0-1,2-5 333,2-4 0,2-3 1,-1 3-545,-1 3 1,-2 5-1,2-2 1,3-5-1347,1 3 0,4-3 2420,-1 5 0,2-3 0,0 3 0,1-4 0</inkml:trace>
  <inkml:trace contextRef="#ctx0" brushRef="#br0" timeOffset="269028">26395 16390 23510,'11'-58'648,"0"0"0,1 3 0,-1 2-438,-1 12 0,0 3-378,0 1 0,0 2 327,-1 3 1,0 1 621,6-20-300,-5 1-307,-5 20-17,-2 3 204,-5 19-310,1 4 162,-2 3-213,-1 4 596,-2 4-596,-2 7 0,-3 8 0,-2 7-651,-2 8 651,-2 6-1393,-1 8 1393,1 5 0,8-25 0,0 0-274,1 1 1,1 1 273,0 0 0,0 1-550,1 0 1,1 0 549,1-1 0,0 1 0,2-2 0,0 0-357,1 27 357,1-4 0,0-8-1348,2 2 1348,0-20 0,0-3 346,-2-19-346,0-5 872,0-8-872,-2-5 785,-1-10-785,0-10 0,1-4 0,-1-15 1047,1 7 1,1-1-1048,2-16 0,1 26 0,0-1 0,2-2 0,0 0 0,2-3 0,0-1-828,2-2 0,1-1 828,0 0 0,1 0 0,0-2 0,0 1-1207,0 0 0,0 0 1207,-1 1 0,0 0 0,0 2 0,0-1-431,4-14 1,1 0 430,-4 15 0,2 2 0,3-10 0,1 1 0,9-8 0,3 9 0,1 6 357,2 8-357,2 6 0,0 7 0,2 6 0,1 7 0,0 4 0,-4 13 0,1 4 0,7 7 239,-9-1 1,-3 4-240,-4 16 0,-4 6 0,-5 7 0,-4 6 0,-5 3 0,-4 1 0,-8-2 1442,-6-5-1442,-10-5 0,-10-6 0,-11-13 0,-5-3 0,17-11 0,-2-1 0,-20 7 0,0-3 0,-7-6 0,4-3 0,5-1 1275,7-2-1275,7-2 0,10-2-113,9-1 256,7-2-502,7 0 720,7 0-1027,6-1-213,10 2-343,8-1-228,8 0-846,7 1-298,5-2-145,5 1 169,1-1 620,3-1 584,0-1-2304,-1-2 3395,0-2 348,-1 0-954,-1-2 1105,0-1-526,1-1 834,-2-2 925,-1-1 195,-3-2 1982,-3-1-1303,-4 0-164,-5-1 368,-4 1-1022,-6 1 777,-4 1-1231,-6 1 51,-5 3-404,-4-1 869,-4 2-1150,-1 2 583,-5-1-387,-15-4-498,3 6-16,-14-4-18,7 7-44,-1 2-17,0 0-17,-1 2 30,2 3-13,-1 3-11,1 3 5,-1 2-22,2 1-5,1 2-7,2 0-16,0 8 40,8-5 4,1 11-10,9-13-17,4 4 11,3-9 5,3-2-5,2-1 17,2-4-6,2-2-5,1-1 11,2-4 5,1-2 2,10-11-24,-7 0 0,6-7 0,-12 4 0,-1 0 0,-1 0 0,-2 1 0,-1 4 0,-3 1 0,-2 4 0,-4 3 0,0 3 0,-2 2 0,-1 0 0,-3 4 0,-1 2 0,-4 5 0,1 2 0,0 3 0,1 2 0,3 2 0,1 0 0,10 10 0,0-7 0,11 6 0,3-9-365,7-2 365,4-2 0,24-1 0,-12-6 0,15-1 0,-20-10-1769,0-5 1769,-2-6 0,-1-6-1174,-3-5 1174,-2-6 0,-1-6 0,-2-5 0,-2-6 0,-1-6 0,-14 24 0,-1-1 0,0-2 0,0-1 0,-2-1 0,0-2 0,-2 0 0,0 0-620,-2 1 1,0 0 619,-2 1 0,-1 1 0,1-29 0,-6 7 0,-2 7 0,-4 8 0,-1 7-28,0 7 28,0 6 1236,1 5-1236,2 6 1169,2 5-1169,1 2 1756,-1 7-1756,-1 4 0,-4 9 0,0 7 0,-2 9 0,-1 8-483,1 8 483,0 9-894,8-26 1,0 1 893,1 4 0,1 0 0,1 3 0,0-1 0,2 3 0,1 0 0,1 0 0,0 0 0,2-1 0,2 2-188,4 13 0,2 0-112,-3-15 1,0 0-15,4 10 0,0-3-274,6 9-1010,-2-9 842,-3-11 5,-4-10-150,-3-10-113,-4-9-241,-3-8 251,0-7-1029,-2-6-415,-2-7 1391,-2-6-4067,-12-23 4516,4 20 1,-1-2 1469,0 0 1,-1 0 408,-2-1 1,0 3 1842,-9-11-151,-1 3-319,-1 4-667,1 5-431,0 3-291,1 4-242,2 3-212,2 3-173,4 2-169,5 3-134,3 2-112,5 3-101,2 1 880,5 2-969,4-1-1,6 2-27,9-1-12,7 2-17,8 0-1008,7 0 1003,7 1 0,2 1 16,3-2-1545,1 1 1551,-2-3 11,-2-3-11,-3-5 34,-4-5-17,-1-3-5,-3-5-210,12-13 231,-17 9 7,6-10-12,-21 14 23,-4 0 27,-2 0 23,-4-1 51,-1 0 476,-3 0-421,-2-1 213,-2-10-207,-2 9 12,-1-6 1578,-1 12-1628,0 4 150,-2 2-308,1 4 0,0 2 0,1 4 462,0 3-462,0 0 0,-1 3 0,-1 3 0,-2 6 0,-2 8 0,-2 9 0,-8 32-870,3-6 870,1-1 0,1 4-546,3-7 1,1 1 545,-1-1 0,1 0 0,0 7 0,0-5 0,1 2 0,0 6-252,2-30 252,0-6 0,2-11 0,0-4 745,5-12-745,5-6 0,5-4 0,6-3 0,5-2 1156,2-2-1156,17-7 0,-8 7-1701,11-3 1701,-13 11 0,-1 3 0,1 2 0,-2 3 0,0 2 0,-3 1 0,9 10 0,-9-1 0,5 8 0,-12-1 0,-3 1 0,-4 2 0,-4 1 0,-4-1-23,-6 2-1209,-7 0-5025,-6 0 6257,-12 3 0,12-11 0,-3-1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5T15:17:14.48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850 2080 32767,'11'-3'0,"6"2"0,16 5 0,0-2 0,2 0 0,26 1 0,-16-1 0,1-1 0,-7-1 0,-1 0 0,4 0 0,0 0 0,3 0 0,0 0 0,3-1 0,1 0 0,1-1 0,2 0 0,1-2 0,1 0 0,1 0 0,1-1 0,-1 0 0,4-1 0,-9 0 0,7-1 0,0-2 0,-5 2 0,-5 0 0,-4 0 0,3 0 0,5-2 0,4 0 0,-1-1 0,-6 1 0,4-3 0,-5 0 0,0 0 0,-1-1 0,-3 1 0,-1-1 0,9-3 0,-3-1 0,-15 4 0,-2 1 0,5-3 0,-4 0 0,-6-5 0,-10-8 0,-11 6 0,-8-7 0,-8 10 0,-6-1-135,-7 1-1660,-2 0 8,-5 1 346,-1 1 873,-2 1 635,0 2 710,1 2 797,4 2-382,3 0-379,5 1-185,5 2-263,4 1-93,3 2-234,4 2-97,2 1-19,3 1 215,3 3-854,1 2-116,6 5 120,4 2 226,6 3 29,5 4 92,6 3-92,6 3-711,5 4 1918,4 1-279,3 3-303,-14-9 0,0 1-111,-9-6 1,0 1-99,6 6 1,-3-1-227,4 11-961,-10 17-532,-14-12-1160,-16 14 3174,-21-10 1,11-21 0,-4 0 0</inkml:trace>
  <inkml:trace contextRef="#ctx0" brushRef="#br0" timeOffset="1766">5709 1923 32767,'-4'-48'-586,"1"0"0,0 4 1,1 8-705,2 17 1047,2 5 300,-1 3 92,2 4 382,-1 3 297,3 3-366,2 5-317,2 4-142,3 6-632,0 3-263,2 6-231,-1 2-449,4 21-218,-5-9-337,2 14 1632,-8-12 314,-1 0 559,-2-1 269,-7 25 365,-1-25 182,-5 15-86,3-34 237,-1-6 558,1-3-179,3-6-1111,-1-3-613,3-5 0,-2-13 0,0-11 0,1-3-94,2-6-1014,1 5-183,1-3-210,2-4-15,1-2 2585,0 0-366,1 0-171,0 4-45,-1 2-100,1 4 42,2-6-120,-1 11 119,5-8-33,-4 20 357,4 0-733,-3 8-19,3 2 0,2 0 0,2 3 0,3 0 0,3 1 0,3 2 0,2 2 0,2 3 0,1 3 0,0 2 0,1 5 0,-1 3 0,-2 4 0,-2 3-751,-3 4-831,-3 0 53,-2 15 220,-7-11 298,-2 8 407,-7-17 407,-1-4 387,-1-5 351,-2-4 384,0-4 553,0-3 304,1-3-9,-1-4-1479,2-3-584,-1-7-50,0-2-36,2-6-4,0-3-304,3-4-62,2-3-20,4-1 1165,3-2 952,1 2-175,10-11-520,-5 12-656,7-7 0,-8 17 0,0 2 0,0 4 0,6 3 0,-5 5 0,4 1 0,-6 7 0,1 3 0,0 5 0,1 4 0,1 3 0,7 13 0,-5-4-971,6 9-1207,-8-10 637,0 1 297,0-1 471,0-2 288,1-1 240,-1-3 360,0-4 238,2-4 365,2-4 428,2-4 265,15-5 432,-7-6 8,13-6-1851,-12-6 0,0-3 0,11-15 0,-13 8 0,7-11 0,-17 12 0,-3 0 0,-3 2 0,-2 0 0,-4 4 0,-2 2 0,-4 4 0,-2 5 0,-2 1 0,-3 5 0,-4 2-332,-5 2 511,-4 3-26,-4 3-153,-2 3 0,-3 4 0,2 2 0,0 2 0,3 1 0,3 2 0,3 1 0,3 0 0,3 1 0,4 6 0,2-6 0,6 4 0,2-9 0,4-2-1760,3-3 491,2-2 613,1-3 531,2-3 881,1-1 270,0-3 669,0-3-1362,0-2-333,0-5 0,-3-3 0,0-1 0,-3-3 0,-1 0 0,-2-2 0,0 0 0,-2-2 0,-1 1 0,0 0 0,-2-7 0,-1 8 0,-2-4 0,-1 12 0,-1 2 0,-2 3-244,2 2-755,-3 2 39,1 3 1959,-1 4-86,-1 3-622,-2 7-291,-4 12 0,2-3 0,-1 10 0,5-6 0,2-1 0,2 2 0,10 14 0,0-10-1456,11 10-206,-1-13 213,3-2 246,4-4 407,2-3 273,2-4 173,1-4 343,1-4-340,-1-4-1279,-1-3-1510,-4-4 3671,2-4 1,-14 2 0,-2-1-1</inkml:trace>
  <inkml:trace contextRef="#ctx0" brushRef="#br0" timeOffset="1973">7655 1648 32767,'-17'-41'-1906,"-1"-1"0,3 4 1,1 8-501,7 22 2490,0 1 324,1 2 83,1 2 230,2 1-38,-1 2-951,2 0 2609,-1 4-193,1 2-887,-1 3-1007,1 7-254,0-4 0,2 5 0,0-3-250,1 0-1311,6 11 3372,1-7-7013,4 7 3609,-1-7 494,1 0-245,2 1-391,-1-1-1292,0 1 2926,-1 1 1,-6-9 0,-1-1 0</inkml:trace>
  <inkml:trace contextRef="#ctx0" brushRef="#br0" timeOffset="2264">7610 1179 32767,'-29'-46'0,"10"12"-5713,40 55-3692,-4-5 9342,5 5 1,-14-13-1,-3-4 1</inkml:trace>
  <inkml:trace contextRef="#ctx0" brushRef="#br0" timeOffset="2656">8105 1551 32767,'-14'62'0,"4"-6"0,16-28-2058,-1 0 717,0 0 502,-2-4 359,0 5 213,-3-12-1141,1 1 1346,-1-11 13,0-4 1000,0-2-420,-1-9-193,1-2 22,0-7-137,0 0-44,1-4 173,6-13 171,5-9 118,5 0 134,2 0 267,-1 15-453,2 2-589,2 2 0,1 4 0,10-1 0,-8 8 0,8 0 0,-9 10 0,12 4 0,-6 4 0,9 5 0,-10 4 0,2 4 0,-1 2 0,2 2 0,-1 4-1026,-1 0 663,11 19 0,-22-24 0,6 8 0</inkml:trace>
  <inkml:trace contextRef="#ctx0" brushRef="#br0" timeOffset="3483">10526 1526 32767,'9'-44'-70,"0"1"0,0 4 1,-4 6-829,-9 14-850,-2 5 139,-5 5 1543,-3 4 4477,-27 11-4292,12 4-119,-20 10-1461,17 2 2693,2 4-1003,-10 18-229,11-7 0,-4 14 0,14-13 0,6 1 0,3 0-109,5 0-1287,4 0 2498,7-2-2534,16 11-418,2-14 416,14 7 511,-1-16 858,-4-11 0,2-1 400,23 3 36,-16-7 0,0-3 134,-10-3 0,0-2 297,1-2 0,-1-1 352,0 0 1,0-3-1069,10-5 0,-1-3-86,-11 2 0,0-1 0,5-4 0,-1-2 0,2-8 0,-7-2 0,-7 1 0,-5 1 0,-5 0 0,-3-7 0,-5 9 0,-2-3 0,-10 9 0,-1 7 0,-6 1-222,-1 7 444,-3 2-222,-3 6 0,-3 2 0,-3 6 0,-2 3 0,1 4 0,2 2 0,2 2 0,4 2 0,4 0 0,5 0 0,5-1 0,4 0 0,4-2 0,6-1 0,6-3-1329,5-2 8,6-4 670,21-1 794,10-7 598,0-4 467,-2-9 1,-19-6-1209,-1-4 0,-4-3 0,-2-2 0,-2-1 0,-4-1 0,-2-1 0,-3-1 0,-3-2 0,-2 0 0,-3-1 0,-1 1 0,-3 3 0,-2 0 0,-7-3-146,-2 8-1467,-8-2 368,-16 8 1191,3 7 485,-12 2 316,8 4 424,0 5-462,4 1-709,4 3 0,4 2 0,6 1 0,5 2 0,5 2 0,2 2 0,5 2 0,4 3 0,8 1-1262,5 2-2042,8 0 29,4 1 419,8 1-1164,6-2-4106,0-1 8392,-3-5 1,-20-8-1,-9-5 1</inkml:trace>
  <inkml:trace contextRef="#ctx0" brushRef="#br0" timeOffset="4231">11993 1645 32767,'-10'-46'0,"0"0"0,1 3 0,0 9-407,-1 19-621,-2 3 1021,-3 5 756,-3 3-56,-5 5-693,-3 5 0,-5 4 0,-3 6 0,-3 4 0,-1 5 0,1 2 0,13-5 0,1 1 0,-8 12 0,-5 12 0,20-1 0,7-14 0,9 10 0,10-18 0,9-2-191,8-3-673,7-3 384,5-5 440,-8-7 0,2-2 624,14-4-219,16-6 301,-24-7-666,-3-4 0,-2-3 0,-2-5 0,-2-3 0,-2-4 0,-3-4 0,-3-4 0,-4-4 0,-2-6 0,-5-4 0,-2-2 0,-2-1 0,-3 21 0,-1 0-67,2-21 0,-1 2-1126,-2 0 149,-4 7 397,-2 7 24,-3 5 34,-2 8 29,0 7 112,0 5 430,0 5-367,3 6 1361,1 2-1174,3 8 1336,0 4-1047,0 7 51,1 7 78,-1 6-432,1 7 179,0 5-1928,1 7 1791,3 2-352,1 7 172,4 3-52,4 3 169,-6-30 1,0 1-14,1-1 1,1 1-837,10 22 0,2-1 573,-7-21 0,1-2-19,8 17 1,1-4-435,3-11 296,0-7 123,-2-5 0,-2-8 70,-1-4 108,-2-5 397,0-6 557,-1-4 389,-1-6 319,-1-5 26,0-3 199,-1-2 155,-1 1-287,-2-1-172,0 2 2497,-3-5-3145,-4 9-383,-2-1-132,-4 10-567,-3 2 170,-4 3 409,-2 2 263,-3 0 89,-4 2 141,5 2 32,0 1-592,7 1 0,3 1 0,2 0 0,7 2 0,2-3 0,9 2 0,4-4 0,2-1-231,4-1 365,1-1-37,0-3-97,0-1 0,-4-5 0,0-1 0,-6-3 0,-2-2 0,-4-2 0,-4-2 0,-2-1 0,-4 0 0,-2 0 0,-4 2 0,-3 0-1035,-4 2 158,-4 0 202,-9 0 188,2 6 128,-7 0 194,7 7 154,-1 3-63,-2 3 60,2 3-76,-2 6 32,1 2-73,0 5-41,0 2-49,3 5 184,3 2 0,2 3 225,-2 9-115,3-9 1,5 3-285,10 1 1,6-3-3561,6 11 3459,0-9 1,4-3-640,17-1-291,8-2-1541,-9-10 0,3-2 2784,-5-3 1,0-1 0,21 9 0,-22-12-1</inkml:trace>
  <inkml:trace contextRef="#ctx0" brushRef="#br0" timeOffset="4906">13330 1288 31240,'0'-53'-400,"-1"0"0,0 5 0,-2 4-191,-5 0 57,-4 5 87,-1 6 298,-2 6 374,-5 2-97,6 10-1176,-1 2 1049,10 10 310,1 1-137,3 4 247,0 4-200,2 6-190,2 9-193,1 8-10,9 30-673,-2-8 741,-3-13 0,0 0-203,1 23 103,-4-30 1,-2 3-1461,-1 18 1,-1 1 1630,-2-12 1,-1 1 22,-2 14 1,-1-1-368,0-16 1,-1-1 482,1-1 1,-1 0 1,2-2 0,0-2 85,-2 27-6,2-10-16,0-1 25,0-19 99,0-1 85,0-20-41,2-5 488,-1-12-979,2-4 161,-1-31-20,2 5 268,5-21-247,5 10 18,6-1 354,4 1-368,4 3 415,2 3-66,1 6-15,-1 4-22,-1 6-18,7-1-4,-8 10-616,16 0 270,-14 12-61,8 2-77,-8 6-65,3 3-315,0 5 288,2 5-63,0 4 712,0 4-380,-2 4-219,-1 2 134,-3 4 3,-3 0-39,-5 0-116,-6-1 2016,-6 1-1816,-7-4-285,-21 11 617,-3-11-1182,-7-7 0,-3-2 1589,-17 1-313,16-8 0,-2-2 306,-18 0 57,0-4-161,4-2-171,4-3-295,7-2-254,8-2-228,8-1 259,9-6-814,8-1-816,9-4-654,11 0 2556,13-5 1,-11 8-1,3 0 1</inkml:trace>
  <inkml:trace contextRef="#ctx0" brushRef="#br0" timeOffset="5589">14472 1498 26393,'-50'-2'405,"0"0"1,4 1 0,6 2 2103,7 8-1704,0 1-176,1 3-95,1 2-241,3 2-216,3 3 233,4 0-310,5 1 0,6 10 0,4-7-593,9 6-819,4-11-306,9 0 450,15 6 368,-4-9 1194,13 4-365,12-11 727,-19-4 184,15-3 517,-26-7 579,-2-4-1057,-1-5-879,-3-4 0,-1-2 0,-2-4 0,-3-2 0,-1-2 0,-2-1 0,0 0 0,-1-1 0,-1 2 0,0 1 0,-1-3 0,-2 10 0,-1-2 0,-2 12-307,-1 3-303,0 3 108,-4 2 555,0 1 142,-2 3-32,-3 3 51,-3 6 293,-2 5-220,-1 4-287,0 4 0,2 19 0,2 6 0,6 14 0,0-13 0,4-1-117,16-1-496,5-19-182,1-1 200,3-6-115,2-2 403,0-6 363,0-5 298,1-5 252,1-2 450,0-5 9,3-3-1065,0-7 0,2-4 0,12-18 0,-10 6 0,10-16 0,-15 10 0,-1-4 0,-1-2 0,-2 1 0,-2-2 0,-3 1 0,-2 2 0,-4 2-104,-3 2-514,-4 3-7,-4 3-119,-2 1 56,-6-4-10,0 10 833,-3-1-821,3 12 1301,1 5-909,1 0 508,1 3-347,2 2 36,0-1 42,2 15 48,2-1 10,2 14-42,4-2-69,12 22 80,-3-9-1302,9 16 1294,-4-14 29,1 1-25,1-1 21,-2-2-325,-3-1 335,-5-4 1,-6-1 0,-5-4-2806,-7 0 2926,-4-2 48,-8-2-327,-4-1 251,-4-2 374,-2-2-877,-1-4-316,1-3-677,1-4-3720,5-3 5169,2-3 0,9-1 0,3 0 0</inkml:trace>
  <inkml:trace contextRef="#ctx0" brushRef="#br0" timeOffset="5974">15468 1527 32767,'-15'36'0,"1"0"0,-7 23 0,31-47-497,0-5 994,13 0-497,-7-5 0,7-4 0,-4-3 0,9-11 0,-1-11 0,0-4 0,-7-6 0,-8 4 0,-1-3 0,-2 0 0,-2 1 0,-3-8 0,-1 14-547,-5-3-353,-2 15 71,-3 6 387,-4 2 173,-2 4 576,-5 2-493,-16 8 132,5 4-959,-12 7 1074,9 4 114,2 3-555,-1 5 343,3 4 67,3 2-51,-1 17-83,12-10-44,1 12-15,14-16-13,7 0-19,7 0 28,11-1 111,6 2-2244,7-2 2525,5 0-60,2-3-1183,2-3-318,-1-4-8495,-6-6 9717,-7-6 0,-16-7 0,-8-4 0</inkml:trace>
  <inkml:trace contextRef="#ctx0" brushRef="#br0" timeOffset="10206">7595 1653 21723,'2'-5'4979,"-1"1"699,-1 4-5291,-5-18-1524,4 12 148,-4-14 235,5 16 690,1 0-480,0-1 626,2-1 401,1 0-211,0-1 2379,1 0-2651,-1-1 0,1 1 0,-2 1 0,0-1 0,0 1 0,0-2 0,-1 3 0,-1 0 0,0 3 0,-1 1 0,1 6 0,-1 1 0,0 7 0,-1 1-87,-1 3-175,-1 2 183,0 3-383,0 2 272,0 1 369,1 15-194,1-8-20,0 10-132,1-11-676,0 0 570,0 0 52,0-2 103,0 0 29,0-3 107,-1 11 5,0-16 26,-1 6 67,0-19 226,0-2 755,2-3-800,-1-1 383,0-2-640,-1-3-40,0 0-381,-1-4-83,0-1-69,1 2-121,0-3 291,1 3-164,0 0 10,1 0 739,-1 0 43,1 2-44,-1 1-2841,1 2-3261,2 0-3007,0 2 8158,3 0 1,-3-1-1,1 1 1</inkml:trace>
  <inkml:trace contextRef="#ctx0" brushRef="#br0" timeOffset="11606">9672 3702 16867,'12'-58'769,"1"-1"0,-4 15 0,-1 4-192,5-6-106,-9 30 934,-1 5-1394,-2 7 367,-1 6-289,0 7 79,0 11 6,-3 11-486,-3 11 435,-3 0 0,-1 4-972,1-8 0,-1 1 891,-3 17 0,-1 2-11,2-10 0,1-1-1,-2 5 1,1 2 0,0 4 0,0 1-16,4-19 0,0 1 0,0 4 9,0 4 1,1 6 0,-1 2-1,1 0 1,1-5-818,-1 9 0,1-4 0,-1 5 797,2-8 1,-1 6-1,0 1 1,2-3-1,0-5-538,1 3 1,2-5 0,0 0 535,0 2 0,1 0 0,0 0-166,0 0 0,1 1 0,1-1 179,-1 1 0,0-1 0,0 1 3,1 1 0,1 0 0,-1 0 0,0 0 1,0 1 0,-1 0 66,1 1 1,0-1 0,0 1-68,-1-1 1,-1 0 0,1 4 10,0 0 0,0 3 1,0 2-1,0-4-17,0-12 1,-1-3 0,0 1 0,1 1-5,-1 12 0,1 1 1,0 2-1,0 2-74,0-13 0,-1 3 1,1 0-1,0 0 1,0-1-1,0-4 63,0 3 0,-1-3 1,1 0-1,0 3-48,0 8 1,0 5 0,0 2 0,0-3 0,0-7 20,0 0 0,-1-5 1,1 0-91,-1 1 0,0-1 0,0 0 2,0 0 0,0-2 1,0 1-30,0-2 1,0-1-1,0 0-200,0-2 0,0 0 0,0-1-294,0-2 1,0-1-1,0-1-1566,0 18 1,0-1 2206,0 2 0,0-4 0,0 4 0,0-7 0</inkml:trace>
  <inkml:trace contextRef="#ctx0" brushRef="#br0" timeOffset="12039">9572 5297 18571,'-3'0'622,"1"0"2599,2 0-2947,33 4-946,-7-3 845,33 3-1651,-12-6 1579,6-2-11,6-4-60,-28 4 1,2-1 0,17-3 0,1 0-29,-12 1 1,0 1-9,13-3 1,0 0-29,-16 3 1,-1 0-57,-1 1 1,1-1-124,-2 1 0,0 1-695,30-5-951,-5 2-2655,-5 1 4514,-3 1 0,-24 3 0,-4 0 0</inkml:trace>
  <inkml:trace contextRef="#ctx0" brushRef="#br0" timeOffset="12766">12561 4782 18291,'1'-5'1837,"-1"2"1681,0 3-3445,-13-52-835,5 38 846,-11-38-17,7 50 267,-1 1-284,-1 0 145,0 1-156,-3 0-5,-3 0 5,-2 1-28,-3 1 23,-4 2-62,-2-1 51,-3 1 21,0 0-10,1 0 0,3-1 16,-1-1-39,12 0-5,1 1-12,11-1 6,2 2 11,-3 6 6,3 2-6,-4 6 12,-2 8-18,1-2 480,-1 8-474,2-6 1,1 0 4,1 0 1,-1-1 39,1 8-28,3-9 6,-1 4-23,4-12 23,0-1-6,1-5 5,0 1 12,0-4-11,0-1 10,0-3 7,0-1 375,0-1-269,2-1 0,0-1-17,2-2-45,1-3-17,0-3-27,3 0-12,-1-3-6,2 1-5,-1-2-5,1 0-1,0 0-22,1 1 11,7-2-11,-2 4 0,6 0 0,-4 6-5,3 2 5,3 1-6,3 1-11,2 3 6,4 2-850,3 6 861,2 1-23,2 3 1,2 2-17,1 1-12,0 2-72,10 11 56,-17-6 0,3 7-12,-23-10 12,-8-2-6,-4-1-16,-9-1 16,-6-1-34,-10 0-67,-6-1-902,-6 1 617,-4-1-224,-2-2-325,0-3-487,1-2-6145,-12-4-246,18-5 7722,-5-1 1,27-1 0,5 0 0</inkml:trace>
  <inkml:trace contextRef="#ctx0" brushRef="#br0" timeOffset="13309">12493 4632 17686,'-3'-7'3439,"0"2"-2700,3 5 511,0 0-1362,63-27-1942,-28 16 1914,9-5 0,1 0-241,3 8-107,2 1-150,2 1-297,1 2-236,-1 2-213,-3 0-240,-1 2-62,-3 2-414,-5 1-196,-3 2 83,-4 1 786,-6 0 1427,-3-1 0,-6 0 0,-4 0 0,-2 1 0,-5-1 1414,-1 0 26,-5-1 520,0-1 303,-1 2 1999,-5 2-2369,1 0-458,-5 3-265,0-2-196,-2 3-195,-3 2-168,-2 2-135,-1 2-67,-1 3-85,-2 4-60,-2 4-35,0 3-72,0 4-45,2 1-28,2 1-11,4 15-51,7-14 12,8 9-6,9-17 33,11-4-2582,7-3 2549,7-4-9,-5-9 1,2-2-1392,20 2 1397,-16-5 0,0-2-561,16-2 625,1-6 16,-3-3 75,-4-9 1843,7-16-1743,-19 5 0,3-12-11,-22 10-23,-8 0 1611,-15-14-1734,-7 11 6,-15-9-214,-5 14 169,-7 4-25,9 9 0,-2 1-337,-19-5 294,-1 3 1,1 2-11,2 1-12,14 5 1,2 1-51,11 2 314,5 2-639,7 1-106,6 2-544,4-1 121,4 1-8556,3 0 9466,1 0 0,0 0 0,-2 0 0</inkml:trace>
  <inkml:trace contextRef="#ctx0" brushRef="#br0" timeOffset="14489">15324 4656 16633,'0'-9'2801,"0"3"-1743,0 6-223,0 0-203,-7-60-470,0 39 23,1-13 0,-3 3 196,-6 21-129,-4 5-61,-2 2-6,-6 4-29,-2 5-791,-3 4 764,-1 5-34,-1 4-16,0 3-18,1 4-16,1 1-6,3 4-16,4 1-1989,4 1 1971,6-1 126,5 12-136,8-11-1,7 8 6,8-16-11,7-3 11,4-2 0,19 1-6,-8-9 6,11 1 12,-16-11 49,8 0 1,-13-5 654,4-1-464,-13-6 2060,-8 2-2211,-1-5 67,-19-2-145,-1 5 41,-13-2-53,1 8 0,-4 3 0,-3 1 6,-3 4-6,-2 2-1615,0 6 1621,-1 2-6,2 3-5,0 3 5,2 1-2862,4 1 2862,-1 11-17,13-9-46,0 7 30,15-10-6,5-1 0,6-1-11,6-1-18,10-2 7,6-1-1172,8-2 1110,7-2 28,6-1 745,-10-4 0,0-2-664,-9-1 0,0-1-3,11 1 1,-1-2 5,13-6-1964,-4-4 1975,-6-6 11,-6-3-133,-5-2 173,-6-2 1894,-3 0-1653,3-21-197,-12 15 17,2-15 17,-14 22 962,-2-7-911,-1 8 5,-1-2 5,0 9 3263,0 3-3106,-2 0 164,0 4-427,-1 2-62,1 3-33,1 1 6,-1 0-12,0 8 18,-2 11-12,0 3-3381,0 9 3398,1-4-504,1 19 487,1-11 0,2 26 0,3-17-11,1-3 11,1-10-6,-2-17 23,0-3 3164,0-5-3091,2-4 669,1-5-698,3-6-10,3-5 16,3-2 23,5-4 10,1-1 141,17-12-1344,-10 7 1199,11-7-18,-13 12-5,-1 0-39,8-2-34,-11 9 0,18-3 0,-22 12 0,12 6 0,-12 10 0,1 4-174,0 6-252,-4-2-481,0 3-5971,9 13-2823,-9-10 9155,5 6 0,-15-20 1,-3-5-1</inkml:trace>
  <inkml:trace contextRef="#ctx0" brushRef="#br0" timeOffset="15646">17053 1442 22269,'-52'6'1155,"0"0"0,5 0 0,6 0-439,13 0-118,3 2-76,3 0 575,4 0-644,1 4-250,6-5 116,2 5-251,7-5-59,3 4-653,6-1-43,6 2 269,43 2 211,-21-11 1,3 0-280,8 2 1,1-1 304,1-4 1,-1-1 99,-9 0 0,1-2 288,18-2 0,2-1 124,-13 1 0,-1-1 71,14-2 0,-1-1-1613,-18 2 1,-2 0 1359,-1-1 1,0 0-27,-3 0 1,-1 0-1983,28-9 1797,-26 6 1,-2-1-66,11-3-80,7-16-255,-36 16 305,-1-8-491,-17 10-162,-3-1-50,-6 0 357,-5-1 2342,-15-7-1783,-21-9-170,8 7 2793,-9-2-2659,26 15 128,4 2 31,2 1-58,4 2-26,3 1 34,4 1-23,3 1-28,3 1-44,2 2-45,2-1-6,6 3 703,3 3-697,8 3-3353,22 11 3369,-2-1 7,18 10-395,-8-4 361,-11-3 0,0 1 13,-8-4 1,-1 1-65,15 13 0,-3 2-151,-3 8-467,-17-15 0,-3 0-272,-6 12 963,-17-8 0,-3-1 0,6-2 0,-17 12 0</inkml:trace>
  <inkml:trace contextRef="#ctx0" brushRef="#br0" timeOffset="21357">16553 5167 17515,'18'-48'1017,"-1"1"1,0 3 0,-6 6-324,-10 12-94,-5 1 341,-9-5-628,-2 10-49,-8-3-52,1 12-21,-4 4-6,-4 4-29,-2 3-16,-1 5-44,1 3-1,-10 14-559,11-1 476,-5 9-446,15-2 440,2 2 5,1 4-6,3 2 45,0 18-62,8-14 18,0 12 153,11-20-119,14 7-1,3-12-6,12 3 80,12-16-230,-11-7 218,13-4 5,-18-9 23,1-5-11,-2-5 10,0-4-4,-1-4-1,-2-2 0,-1 0 6,-2-1 140,5-8-135,-9 9 6,2-4 607,-11 14-629,-2 4 343,-3 3-383,-2 4-72,-2 6 5,-6 15-6,-9 20 12,-4 8-522,6-16 1,-1 2 509,-12 20 1,-2 6-1437,13-26 0,0 0 1425,0 1 1,0 2-12,-6 17 0,1 3-789,6-12 0,0 1 775,-4 15 0,2 1-14,6-15 1,2 0-35,-1 1 1,1 0-486,0 0 1,-1 0 468,0-1 0,0-1 95,0-3 1,0-1-38,0-5 1,-2 0 798,-4-1 0,0-4-723,-3 1 1842,-6-11-1858,18-33-12,2-12 11,3-11 12,4 1 1,2-3-27,-1 7 1,2-1-4,2-13 1,4-2-807,7-8 1,2 3 794,-3 10 1,1 1 5,7-14 0,2 2-755,-5 16 1,0 3 756,1 2 1,1 0-551,10-9 0,1 2 542,-10 12 1,0 1 19,7-7 0,-1 3-20,8-4 1262,-3 3-1237,-7 10 1,-1 2-25,8-4 5,-7 6 0,-1 3 1839,-7 8-1839,1 1 2511,-13 6-2500,-3 4 2177,0 3-2172,-2 4 18,-2 5 5,-1 15-22,-1-4 5,0 11-10,-2-10-7,1-1 1,-1-1-34,5 7 11,1-8 11,5 4-16,1-11-12,2 0-55,0-2-152,1-1-257,-1-1-365,-1-1-3545,4 2 4408,-4-3 0,-2-3 0,-4-3 0</inkml:trace>
  <inkml:trace contextRef="#ctx0" brushRef="#br0" timeOffset="21547">17202 4880 23285,'-23'-43'-4884,"8"13"-3748,23 49 8632,-1-1 0,-3-9 0,-1-3 0</inkml:trace>
  <inkml:trace contextRef="#ctx0" brushRef="#br0" timeOffset="22147">17418 5120 21142,'2'-5'2997,"-1"1"16,-1 4-2946,7-29 17,-5 22 0,5-22 17,-7 30 190,-1 0-140,-1 0-83,1 0 424,-1 0-452,1-4-24,-1 1-10,1-4 16,-3-1-16,1 2 5,-2-4 6,3 4-11,0-1-1,1 3 12,0 1-28,1 0 5,-3 7 6,0 2 0,-4 8 0,0 3 6,-2 2-1,-1 5 1,0 1-6,-1 2-11,2 2-739,0 2 745,1 0 5,1-1 0,1 1-11,1 6 11,1-11 5,1 4-5,1-16 0,1-4 6,1-2 16,0-5 7,0-1 721,0-3-750,3-4 0,1-2 0,4-7 0,2-2 0,2-4 0,2-5 0,3-4 0,2-3 0,2-4 0,11-17-1967,-5 12 1967,7-10 0,-10 19-581,-2 3 581,-1 4-261,-1 2 261,-1 5 0,-2 3 0,1 5 0,-2 2 1767,0 5-1767,0 1 0,0 3 0,1 3 694,6 12-694,-5 0 0,3 10-937,-9-2 937,-2 3-200,1 15 31,-4-9-167,2 12-168,-4-13-218,2-1-1603,6 10 920,1-12-4432,24 9 5429,-3-20 1,-4-6 0,-10-7 0</inkml:trace>
  <inkml:trace contextRef="#ctx0" brushRef="#br0" timeOffset="22572">18284 5184 18280,'0'-6'5119,"0"1"-1864,0 5-3222,-41-47-752,31 36 758,-32-34 241,42 48-241,0 2 126,0 1-131,2 2 16,2-1 6,2 1 359,2-1-354,3 1 1,2-2-1,2-1 63,12 0-68,-4-3-6,8-1 6,-7-4-17,2-1-5,-2-5 16,1-1 1,-2-4 5,-3-1 28,5-12-3420,-8 5 3369,2-10 6,-10 10-71,-2-1 60,-4 2 23,-1 2 5,-2 3 5,-3 0-10,-2 4-12,-5 2 28,-12 2-33,2 4 16,-11 1-5,4 5-6,-3 2-17,0 4 2417,-2 3-2428,3 2 6,0 2-6,2 4 6,-13 26-6,18-14-370,-6 22 347,22-21 1,3 1 6,6-1-12,3 1-11,8-2-73,20 13 6,-2-14-45,16 7-90,-18-23 1,1-2-68,17 6 117,-17-8 1,2-2-683,27-1 268,-15-5-185,12-5-1321,-4-11 526,-15-1-1897,-8 0 0,-2-2 3471,4-8 0,-6 4 0,-14 8 0</inkml:trace>
  <inkml:trace contextRef="#ctx0" brushRef="#br0" timeOffset="23850">18895 5029 15093,'-2'-3'6469,"-1"2"-1277,3 1-5108,-24-12-11,18 10-6,-18-10 6,24 13-6,0 0 12,0 1-6,0 0-6,0 1 6,1 0-12,0 2 6,1 0 17,-2 0-33,2 0-6,-2 1-17,0-2 22,0 1-11,0-2 17,1 2-39,-1-4 89,1 2-61,0-2 84,0-1-62,1 0-5,0 0-12,1 0 12,3 0-62,-2 0 17,3 0-1,-4 0-4,1 0 4,-3 0 165,1 0-181,-2-2 0,1 1 0,0-2 0,1 1 0,-1-2 0,0 1 0,-1 0 0,1 1 0,-1-1 0,1 2 0,-1-1 0,0 0 0,-3 7 0,1 3 0,-2 2 0,1 2 0,2-4 0,0 1 0,2 3 0,1-4 0,1 2 0,2-4 0,2-1 0,0-1 0,1-1 0,2-1 0,0-1 0,2 0 0,1-1 0,1 0 0,7-4 0,-6 0 0,4-5 0,-4-4 0,-5 1 0,3-5 0,-6 2 0,0-1 0,-1 0 0,-2 0-3392,0 0 3392,-3 1 0,0-5 0,-1 5 0,-3-3 0,0 7 0,-3 1 0,0 2 0,-3-1 3392,2 3-3392,-1 0 0,0 4 0,1 0 0,-3 2 0,-7 5 0,3 2 0,-9 6 0,-5 10 0,6-5 0,-7 9-302,10-6 302,2 1 0,1 2 0,3 0 0,2 0 0,4-1 0,3 1 0,2-3 0,8 8 0,2-9 0,8 6 0,2-9 0,2 0 0,3-2 302,3 0-302,16 1-980,-8-3 980,15-1 0,-14-5-70,17-4 70,-13-1 0,11-4 0,-15-2 0,-1-4 0,-3-5 0,0-1 0,7-6 0,-9 3 0,-1-2 281,9-16-281,-12 5 0,7-22 0,-20 18 0,-1-10 0,-8 12 0,-1 2 0,-2 1 0,0 2 0,0 4-3090,0-4 3090,2 10 0,-1-2 0,2 11 0,1-1 0,1 4 467,2 1-467,2 2 3392,2 1-3392,3 0 0,3 1 0,26 12 0,-15-4-472,18 11 472,-21-3 0,-2 2 0,-2 2 0,-4 2 0,-3 3-163,-4 0 163,-5 17 0,-2-10 0,-9 25-3182,0-24 3182,-5 10 0,3-16 0,2 0 0,2-2 0,2-2 310,2-2-310,3-3 0,2-2 115,5-2-115,7 0 0,10-6 0,1-1 0,4-7 0,-7-4 0,1-4 0,0-5 0,1-3 0,14-17 1739,-9 2-1739,10-14 0,-13 7 0,0-3 0,-10 10 0,-1-1 0,8-17 0,-10 18 0,-2-1 0,-3-5 0,-3 1 0,1-8-429,-3 11 0,-1 2 429,-5 3-10,0 5 10,0 4 0,-2 2 0,1 7 1485,-3 1-1485,3 6 1022,-1 1-1022,2 2 14,0 3-14,0 2 0,0 6 0,0 4 0,2 5 0,2 5 0,3 4 0,3 6-524,2 1 524,3 5 0,2 1 0,-3-11 0,0 1 0,9 16 0,-8-17 0,-1 0 0,4 8-731,-5-2 731,-5-2 0,-4-3 0,-10-1 0,-7-4 0,-11 1 0,-7-3-393,-8 0-1444,-8-2-2498,-5-3 3918,20-9 0,1-1 0,-2-1 1,0 0-1</inkml:trace>
  <inkml:trace contextRef="#ctx0" brushRef="#br0" timeOffset="29632">8724 6257 14529,'0'3'100,"0"0"260,0-3 848,-25 69-768,11-42-763,-4 15 0,-1-2 664,-3-16 10,-4 1-41,-3 2 247,-18 11-120,9-7-261,12-12 1,-2 1 129,-2 0 1,-1-1 120,-17 9-204,15-9 1,1-1 148,-14 3-34,0-2-1044,-1-5 979,-1-2-69,-3-5-68,-1-2-38,-4-3-1409,-2-2 1351,-5-4-21,30 2 0,-1 0 5,-2-2 1,0-1 13,-2 0 1,-1 0-5,0-1 0,-1 0 6,-1 0 0,0-1-4,-1-1 0,0 1-11,-1-2 1,0 1-7,-1-2 0,0 0-81,0 0 1,0-1-17,-1-1 0,1 0-769,0 0 1,0-1 739,2-1 1,-3-1 70,6 0 0,-4-1 0,3 0-50,-5-3 1,0-1 28,6 3 0,-1-2 0,3 1-22,-2-3 1,3 0 68,-1 0 1,1-1-736,1 0 1,0-3 772,-14-12 0,1-1-11,12 7 0,0 0 158,-8-9 0,-2-4-168,10 4 1,-1-2 0,3 2-431,0 0 1,0 0 418,0-2 0,-3-2 1,5 3 0,5 5 0,3 1-234,-1-1 1,1 0 241,0 0 1,1 0-1,1-1 1,0 0-1,1 1 1,0-3 6,0-8 1,-2-7-1,3 5-2,2-1 1,0 0-76,2 1 0,-2-5 0,5 2 138,4-10 1,5 4 23,0 11 0,2 1-2,0-15 1,2 1 70,2 16 0,2 3 13,0-2 0,1 0-2,1 0 0,1-1 16,1 2 0,0-3 7,6-16 1,0-1 204,-3 16 1,1-1-273,3-11 1,1-2 0,1 2 1,0 3-69,-5 13 0,1-1-16,3-12 1,1 2-9,-5 15 1,0 2-5,0-1 1,0 1-9,1 1 1,0-1-80,0 3 1,1-2 0,5-12 1,2 1-5,-6 11 0,0 1 112,5-8 0,0-1 842,-1 5 0,1 1-696,-1 3 1,1-1 6,-1 2 1,0 0-827,13-17 1222,-13 22 4,-2 5 951,-2 3-1167,-4 7-221,-2 3 2153,-4 4-2271,-2 3 328,-2 3-152,-2 7 2855,-2-1-3262,-4 7 26,-2-1 142,-10 9 399,1-5 34,-9 7 5,5-7-465,-5 0 1068,-2 1-3501,-5-1 3152,-2 0-806,-23 5 103,12-5-1022,6-4 1,-1-1 829,-9 0 48,19-4 0,-1-2-43,-10 0-42,3-2 1855,5-3-1861,5-2-33,6-3-113,3-3-178,7-3-324,4-2-209,5-2 90,2-3 306,5-1 948,4-4-245,22-24 473,-5 16-60,-4 6 1,1 0 849,22-15 3442,-8 10-3923,-3 6 0,0 1-282,7-1-491,10-5 0,-15 12 0,1 3 0,1 2 0,0 4 0,1 2 0,13 0 0,-11 2 0,2 0 0,-5 4 0,3 0 0,9 4 0,6 1 0,-3 0 0,4-1 0,0 0 0,-3 2 0,3 1 0,-7 0 0,-14-1 0,-3 0 0,29 9-247,-6 2-271,-23-2 0,-2 3-1495,14 29-1275,-8 4-6543,-20 1 9526,-13-19 1,-1-15 0,0-8 0</inkml:trace>
  <inkml:trace contextRef="#ctx0" brushRef="#br0" timeOffset="52343">3143 11140 11045,'-53'13'65,"-1"0"0,6-2 1,4 0-313,-4 5 1590,21-1-968,42-7-240,38-1-124,-19-7 0,1-2-1479,7 0 0,1-2 1490,-7 0 1,-1-1-6,4-1 0,1-1 244,3 0 0,0 0-253,4-2 1,1 1-694,2-1 0,1-1 690,3-1 1,1 0-15,1-1 1,0 0-521,3-1 0,0 0 512,0-1 1,2-1 177,-4 1 1,3-2 0,-2 1-155,-13 3 1,-2 1 0,3-2 15,6-2 1,6-2 0,-1-1 0,-6 2 7,10-4 0,-4 0-15,-8 3 1,0-2 0,-3 1 19,-4 0 1,-2 0 145,6-6 1,-3-1-15,-14 7 0,-2 1 56,3-5 0,-4 0 523,-7-4-265,-10 2-34,-11 0 1922,-9 3-1972,-9-1 1933,-9 4-1905,-6 3 1233,-4 2-1267,-4 4-17,-1 4-22,0 2-17,3 2-39,1 3-28,6 1-50,3 2-68,8 0 175,4 1-309,10-2-6,3 1 6,10-2-1,4 3-21,7-1 27,6 2 1,6-1 27,26 6-39,-8-3-781,-12-2 0,0 1 776,17 4-12,3 3-5,0 2-34,-2 3-191,-3 3 7,-4 3-2790,-6 4 2118,-7 4-785,-11 4-1958,-9 4-4607,-9-2 8105,-7-3 0,2-18 0,-1-7 1</inkml:trace>
  <inkml:trace contextRef="#ctx0" brushRef="#br0" timeOffset="53149">7335 10826 21875,'23'-52'1409,"0"0"0,-2 6 1,-4 7 937,-9 15-1751,-4 8 63,-2 6-631,-5 4-782,-11 6 734,-2 6 154,-11 5-349,2 8 339,-3 6-69,-3 4 140,1 3 15,-1 5 658,3 1-412,2 5-407,11-11 1,1 1-1076,-4 19 890,8-19 0,2 2-101,7-3 0,4-1-426,6 15-52,12 9-90,8-24-234,6-6 195,8-4 162,7-5 153,4-6 194,6-4 201,1-4 154,-16-6 0,0-4 93,-11 2 1,-1-1 173,8-5 1,0-3 11,-7-3 1,-4-2 299,14-13-476,-18 11 0,-4-1 109,3-12 4,-2-15-520,-10-8 231,-4 11-205,-12 3-34,-7 27-261,-4 4 190,-4 5 103,-19 3-46,7 5-26,-17 6 172,12 4 50,-16 14 63,16-4 170,-9 9 54,23-8-83,4 1-6,7-1 791,4 0-892,4-1-29,6-2-66,3-2-40,28 6-23,-8-11-7,21 2 43,-16-12 53,3-3 59,2-4 37,1-4 447,1-4-359,0-3-1060,-1-2 906,-2-3-21,-2-1 590,-3-3-625,-4-1-914,-6-2 899,-4 0-4,-5 1 171,-5 1-16,-4 0 12,-4 3-1,-4 1-6,-6 3 12,-4 3-176,-16-2 143,4 8-18,-12 1 6,9 7 931,0 2-925,-8 4-28,13 1-2843,-3 3 2803,16 1 498,1 9-778,6-2-240,1 8-1600,10 2-434,3-5-2262,9 5 4878,5-6 0,-10-9 0,0-2 0</inkml:trace>
  <inkml:trace contextRef="#ctx0" brushRef="#br0" timeOffset="53657">8586 10715 21547,'-33'24'15,"0"0"0,3-5 0,7 1-4,16 32-5,4-11-6,2 2-6,2 4-11,2 2-11,1-12 0,1 4 14,1 1 0,2 3-3,2 9 1,0-1 10,-2-13 1,0-2 7,1-1 1,-1-5 586,-2-5-533,0-2 39,-4-18 928,-3-4-950,-6-14-62,0-3 12,-4-13 16,1-3-5,2-8-2411,0-8 2399,2-9-11,3-7-196,2 27 0,0-1 174,1-1 0,0-1 25,2-1 0,0 0-6,1 1 1,1 0 2,1 1 0,0 1-779,2 1 1,0 1 781,-1 3 0,2-1 42,6-15 0,2 0-381,1 6 1,1 1 321,0-1 1,0 3 1415,15-11-1402,-14 33 6,0 4 27,1 4-38,1 3-972,1 3 955,0 3-45,1 3 1590,10 14-1534,-8 1 28,7 11-45,-4 12 1142,-10-7-1136,2 14 22,-15 4-618,-22 4 612,-4 1-8,2-30 1,-4-3 2,-20 11 11,-7 0-17,24-20 1,-3 1-9,-14 4 0,-3 1-51,0-3 1,-2-1 5,2-1 0,1-1-40,6-4 1,3-4-243,-1-3 2226,10-3-2753,12-7 60,8-3-4150,26-19-26,4 2-4478,14-10 9462,-8 12 0,-14 11 0,-5 5 0</inkml:trace>
  <inkml:trace contextRef="#ctx0" brushRef="#br0" timeOffset="54013">9237 10458 24329,'-23'41'31,"-1"0"1,4-4 0,8-3-15,24-8-6,8-1-5,6-1-6,5-2 17,22 2-4252,6-7 4263,0-3 11,-10-8 626,-22-10-626,-3-3 29,-4-7 4,-3-5 12,0-4 45,-1-4-6,-1-2 45,-1-3 52,-3-2 48,-1 0-286,-3 0 332,-1 1 11,-3 4-12,-1 3 1,-1 5 243,-2 5-283,0 5 236,-3 4-448,1 6 310,-3 6-339,2 7 6,-2 7-11,0 6-28,0 7 2569,-1 6-2569,-1 6 0,-1 5 0,2-8 0,1 3 0,2-8 0,0 1-581,-1 13 1,1 4 544,3-10 0,0 2 1,2-1-1457,1 11 1,1 1 1315,-1-6 1,1 4 0,0-2-1010,4 8 0,0-1 410,-3-18 0,1 0 0,0 1 775,2 7 0,-1 0 0,0-5 0,-1-5 0,-1-4 0,1 1 0,0 0 0</inkml:trace>
  <inkml:trace contextRef="#ctx0" brushRef="#br0" timeOffset="56873">10602 11079 20537,'56'-2'42,"0"0"1,0 0 0,-9-1-1,-2 1 1,0 1-1522,0 0 0,0 0 0,-2 1 1485,11-2 0,0 0-622,3-1 0,0 0 619,3-1 0,1-1-3,0 0 0,1-1-409,-1-1 0,0 0 414,-1-2 1,-2 0-209,-2 0 0,1-3 236,-11 1 1,3-3-1,-4 1 6,5-3 1,-2 0 188,9-6 0,-4-1-150,-23 8 1,-4-3 97,0-4 0,-4-2-13,5-12 10,-7-9 1079,-17 16-1073,-10 1 28,-4 4 196,-21-2-207,1 11 23,-15-1 22,7 12 5,-1 1 1766,-1 2-1737,1 1-23,3 2-45,4 0-50,5 0 723,7 2-846,6-2 1500,6 1-1528,5 0 577,3 2-522,11 5-27,0 0-6,13 4-6,2-2 1,6 2-732,5 2 737,6 1-17,-8-4 1,2 2-18,3 3 1,1 1-1,-1-1 0,0 1-14,-3 1 1,-4-1-26,7 10-28,-8 2-611,-9 0 443,-10 1-162,-9 1-235,-13-1-325,-9-1-516,-12-1-1804,-9 0 2617,-13-1 0,25-14 0,-2-1 0</inkml:trace>
  <inkml:trace contextRef="#ctx0" brushRef="#br0" timeOffset="57562">13866 10255 15504,'-12'-45'336,"-1"0"0,1 5 0,5 9 2313,8 24-2621,2 4 1415,3 6-1415,2 5 854,4 7-849,4 6-5,3 7-5,3 7 1920,4 7-1938,2 6 12,2 5-17,-16-23 0,1-1-9,0 2 1,-1-1 16,0 2 1,-1 0-12,-1 0 0,0-1 3,-1 1 0,-2 0 6,7 29-17,-5-1 11,-6-4-11,-4-4-476,-6-4 499,-4-7-1,-6-5 17,-2-6 5,-2-8 7,-1-4 21,0-6 18,0-6 123,-6-4-101,7-6 5,-4-6-11,10-6 1418,3-5-1412,2-4 0,4-5 568,2-3-557,4-1 5,3-2-626,5 0 621,3 3-28,4 2-17,2 3-39,3 3-237,2 3 232,3 3 27,20-4-27,-8 9-1571,15-1 1554,-11 10 5,2 3-5,2 1 2,-13 5 1,1 1-848,18 4 839,-19 0 0,-1 2-22,11 8 222,-16-2 1,-2 1-213,11 11-2273,5 11 2274,-22-10 0,-7 0 1023,-6-2-1007,-20 11-10,-5-11 5,-20 8-103,-1-14 114,-8-3-1155,-4-2 1127,-1-3 0,-1-2 1630,1-3-1619,4-3 6,3-3-22,5-1-17,5-6-68,7-1-128,6-4-975,4-9-67,9 2-1411,8-7 2303,13-1 0,-5 12 0,4-1 0</inkml:trace>
  <inkml:trace contextRef="#ctx0" brushRef="#br0" timeOffset="58722">15033 10587 22958,'-10'-34'11,"0"0"1,-5-19 769,20 56-764,5 2-11,6 4-6,6 3-2839,5 2 2839,5 4 491,3 4-468,3 2-1488,2 3 1470,1 2-5,1 2-44,0 2 22,0 2 1586,-2 0-1598,-4 0 12,-3-1 5,-7 0 496,-6-3-490,-9-4 16,-5-4 12,-10-5 0,-6-5 3024,-9-3-3029,-5-5 4,-6-2 12,-12-9 421,9-1-376,-13-18-29,24 6 695,0-9-711,12 6-5,6-1-18,2 0-5,7 0-16,2 1 10,19-7 6,-3 7-3381,13-3 3370,-4 9 0,5 2-6,2 0 0,5 2 6,2-1-1078,3 2 1078,3 0-3,-12 5 0,1 0 5,-9 2 1,0 0-4,10-1 1,2 1-6,0 1 1,-2 1-1914,20-2 1924,-22 2 1,-2 0-18,5-3 1946,-7 1-1918,-9-1 6,-7-1 1,-8 0-1,-6-2 1089,-4 0-1083,-7 0 3407,-11-3-3419,-4 4 1,-10-2 15,1 4 18,-2 2 11,-4 1 23,-1 2 33,-18 6-78,13 0-513,7 4 0,1 2 502,-2 5-17,-9 9 0,20-6-23,2 3 18,3 0-6,5 1-1,3 0 1,6-1 0,2 0 17,9-3-18,3-1 12,8-3-5,7-3-1,4-4-359,5-2 337,2-3 45,1-3-6,-1-4 0,-1-3 34,-3-6-34,-2-3 6,-4-2 28,-3-3 22,-3-2 0,-3 0 797,-3-2-673,0-8-63,-6 7 24,-2-4-18,-3 11-16,-2 2 22,-2 2-6,0 1 152,-5 0 230,1 6-415,-1-1-34,2 4-56,2 3 174,-1 1-163,2 4-27,0 3 5,0 4 0,2 5-28,0 12 5,3-4-10,2 9-29,5-7-16,2 0-12,2 2-33,3-1-17,3 0-241,10 6 135,-6-10-3404,6 4 3415,-12-15 56,-3-4 44,-2-5 7,7-7 77,-5-4 34,7-7 17,-5-2 17,1-2 34,8-13-18,-8 6 18,4-9 27,-10 11 3392,-3 1-3285,0-6-84,-3 9 0,-1-4 16,-3 11 29,0 3 0,-2 2-6,1 2-34,-1 2-44,0 2-40,0 1-22,0 5 0,0 1 28,2 13-17,2 6-5,2 4-12,3 13 6,-3-15 0,1 10 11,-2-11-16,0 0-1,-1 0-11,-1-3-16,-1 3 33,-2-10 22,0-2 6,0-9 45,0-3-56,1-7-6,3-1-5,1-8-6,4-2 22,1-5-11,3-1 0,2-2 6,2 0-6,3 1 29,1 1-29,2 2 0,-1 3 17,2 1 0,7 0-22,-7 6-6,4 1-34,-9 8 28,-3 1-5,2 2 6,0 3 5,1 3-23,1 4 1,2 0-34,-1 4-95,8 7 33,-7-4-22,6 7-45,-8-7-140,2 1-139,2 0-96,3 1-35,1 0-424,2-1-672,2-1-1432,0-2 177,1-2-711,1-5 2877,3-2 1,-16-4 0,-3-2 0</inkml:trace>
  <inkml:trace contextRef="#ctx0" brushRef="#br0" timeOffset="59297">17756 10621 20783,'24'-41'808,"1"0"1,-3 3 0,-5 8-243,-14 19 156,-6 2-504,-4 4-22,-6 1-22,-5 5-17,-6 3-5,-5 3-29,-5 4 14,-1 3 0,-1 2-75,-9 8-634,9-6 0,3 1 600,2 6-11,3 2-12,5 1-16,4 2-566,5 1 577,4 2-33,6 1-9,6-1 8,8 2-22,6-2 17,10 0-17,-3-11 0,3-1 297,17 9-275,-13-12 0,0-2-44,16 0-1,0-6-22,-1-5-5,-1-8-12,-1-5-317,-1-8 318,0-6-1,-1-5 34,-1-5-1111,-1-4 1139,-1-7 28,-1-5 22,-12 7 1,0-2 19,-6 8 0,-1 0 11,5-14 1,0 0 10,-10 13 0,0 1 23,-1 0 0,-1 0-94,-1 4 1,0-1 238,0-7 1,-1 2-14,2-14 84,-2-6 16,-7 28 34,-2 5 262,0 6-290,0 5 1661,0 5-1801,0 3 228,-1 2-301,-1 9 861,0 2-934,0 8 11,0 3 1,0 5 16,0 4-6,1 7-581,0 4 559,1 5-5,0 5-6,0 4 16,0 3-10,1-14 0,0 0-942,0-9 0,0-1 933,1 11 0,0-1-19,2 12-1319,-1-4 1330,0-9 0,-1-9 28,0-10 408,-2-7-364,0-9 1669,1-3-1511,2-13 1527,1-1-1702,4-11-21,0-1 5,2-2-276,4-2 265,4-1 17,3 1-6,5 0 33,4 2 46,23-5-51,-9 9-11,15 0-23,-21 14 1,-2 3-23,10-2-604,-11 5 0,-3 1 604,-2 4 232,9 13-232,1 10 0,-1 3-1201,-2 7 1201,-11-5 0,-1 5-175,-2 4-346,-2 5-2630,-8-10 0,-1 2-6680,3 16 9842,-5-18 1,-2-4 0,-3-9 0,-2-10 0</inkml:trace>
  <inkml:trace contextRef="#ctx0" brushRef="#br0" timeOffset="72275">9254 13294 26278,'-13'-26'224,"3"10"-162,11 37-23,2 4-11,-1 4-574,0 2 558,1 2 10,-2 1-5,1 1-6,-1-1 134,0 0-145,0-2-17,0-2 22,-1 3 7,0-12 44,1 0-6,-1-15 6,2-3 17,-2-4 395,2-5-423,-2-6-6,2-6 6,0-5 5,2-4 1,0-6-592,0-3 581,0-4-1105,1-3 1110,0-3-6,1-1 6,2 1 17,0 3-6,2 5-6,1 5-19,0 7 20,2 4-23,1 4-17,2 3 6,2 3-12,2 3 6,3 2 1,2 3 515,2 2-527,2 2 6,1 3-12,2 3 1163,-1 5-1152,0 3-10,-1 4-494,-2 3 499,-3 2-33,-3 3 27,-5 1-5,-4 2 11,-5 14-11,-4-12-700,-5 9 716,-2-15 29,-3-5-34,-1-2 506,-1-6-484,2-3 23,2-4 22,1-3 756,2-1-756,0-5-22,1-3-12,0-4 18,1-14-34,2 4 5,3-8 0,2 7 1,2 1-34,2 1 27,1 2-4,0 2-7,1 3 12,5 1-23,-4 5 1,4 1 27,-3 5-27,0 1 5,3 2-6,1 2-5,2 3 11,1 3-6,3 1 1,1 2 33,3 1-45,0 2-734,2-1 728,-2 0-21,1-2 16,-2-1-95,-1-2 90,-1-2-12,-2-2 17,-1-4 0,-1 0 11,0-5 6,-1-3 5,1-4 6,0-3-11,0-1 17,-1-3-6,0-1 11,-1-2 0,1 0-5,-2-1-292,1 1 303,-2 0 0,1 1 22,5-4-22,-7 9 5,1 0 699,-11 9-693,-5 3 81,-1 2-98,-2 0-11,-3 3 0,-1 0 329,-3 6-323,-2 0-1,-1 2 1,0 1-6,0 0-11,2 2-6,2 0 6,3 0 0,1 0-12,1 0 1,3-1-23,1 1 0,3-2-28,1-1 12,2-2 5,1 0 5,1-2-27,9-2 33,-4-2 6,10-3 45,-12-3 10,2-4-10,-8 0 16,-2-1-5,-1 1 6,-2-1 5,-1 0-12,-1 3 1,-1 0-6,0 1 1,0 0-7,-1 1-16,0 0-6,-2 0-106,1 0-269,-1 1-515,-1 1-1071,2 0-5337,0 0-2330,0 0 9645,1 1 0,-1-1 0</inkml:trace>
  <inkml:trace contextRef="#ctx0" brushRef="#br0" timeOffset="72756">11145 13155 20285,'0'-5'3512,"0"2"-6484,0 3 3185,-11-63-17,4 43 595,0-15 1,-1 3-636,-1 25 900,-5 0-983,0 4-29,-5 0 18,2 3-12,-3 4 1,-1 1-2258,-4 6 2252,-2 1 185,-4 3-190,-1 2-18,-2 2 14,5 0 1,1 1 2,-5 5-323,-13 15 295,33-20 2215,5-2-2226,5 1 6,7 6-1,3-7 1,7 5-1,1-10-5,5-1 6,3-3-17,20 0 22,-8-4 2905,13-2-2916,-14-2-6,13-5 12,-15 0-6,15-10 5,-25 2 6,4-4 1,-13 4-7,-3 0 640,-3 1-527,-1-7-90,-3 8-6,-2-5-10,-4 9-18,-2 1 12,-2 1-18,-1 1-16,-1 0-50,-1 1-118,0 1-342,1 0-710,0 1-2275,2 0 3523,1 2 0,3-2 0,2 1 0</inkml:trace>
  <inkml:trace contextRef="#ctx0" brushRef="#br0" timeOffset="75672">11175 13182 17882,'0'-6'4049,"0"0"-1522,0 6-1575,8-63-4817,-6 44 4027,2-17 1,0 5 954,-4 27-926,0 1 117,0 3-252,0 4-12,0 2 1,0 5 3403,0 3-3397,-1 5-12,1 2-6,-1 5-10,1 1-23,0 3-456,0 2 428,0 1-28,2 0-291,4 15-28,1-12-202,6 8-219,1-16-313,2-5-369,3-3-668,1-4-1321,2-4-2201,0-4 4856,3-2 0,-12-3 1,-2-1-1</inkml:trace>
  <inkml:trace contextRef="#ctx0" brushRef="#br0" timeOffset="75865">11567 13354 22016,'6'-43'715,"-1"0"0,1 3 0,-3 8-205,-3 19 392,0 2-522,0 2 98,0 2-221,-1 3 19,0 2-46,0 1 36,1 5-244,-1 1 1,1 7-12,2 12-67,1 8-11,0 3-507,3 3 266,0-11-196,1 1-358,3-2-528,2-2-755,2-1-2347,1-3 4492,2-2 0,-8-8 0,0-3 0</inkml:trace>
  <inkml:trace contextRef="#ctx0" brushRef="#br0" timeOffset="76051">11792 12868 25808,'-32'-28'-2409,"10"12"583,34 38-2201,4 2-5804,-2-2 9013,1-2 1,-8-9-1,-2-5 1</inkml:trace>
  <inkml:trace contextRef="#ctx0" brushRef="#br0" timeOffset="76414">12079 13133 26336,'-1'-38'168,"1"0"0,0-23-140,1 60 477,1 2-449,5 11-34,1 0-11,3 11 1,-1-1-18,0 4 0,-2 2 34,0 1-33,-2 3 10,-1 0-44,-1 14 39,-2-12-11,-1 7 175,-1-20-119,-3-3-17,2-9 145,-1-5-117,6-19 271,2-3-131,17-29-79,-1 13-860,12-16 866,-4 13-72,2 0-51,2 1 0,-1 2 0,0 1 0,-2 4 0,0 2 0,-2 7 0,1 2 0,-2 7 0,1 3 0,-2 4-453,0 2 453,-1 4 0,-1 4 0,-1 5 0,-1 5 0,0 4-74,-1 4-1192,5 18 107,-8-7-3542,3 14 652,-8-9 4049,2 7 0,-7-22 0,-1 0 0</inkml:trace>
  <inkml:trace contextRef="#ctx0" brushRef="#br0" timeOffset="77058">13567 13042 20142,'-1'-57'978,"0"1"0,1 3 1,-1 3-1099,-1-13 747,0 3-652,-1 5 546,-1 7 276,0 9-399,-1 7-40,1 7-33,0 7-62,0 7-35,0 4-93,2 4 378,0 3-445,0 5-2661,0 3 2677,1 10-1016,0 6 999,0 7-735,0 7 708,1 6-1,0 5 0,0 6-11,0 4 0,0 4-14,0-16 0,0 1-17,1-11 0,-1 0-3,2 26 1,0-2 5,0-25 0,0-1 3,1 9 0,0-1 2,0 10-5,-1-7 6,-2-9-451,0-7 451,-3-8 2332,-3-8-2321,-3-7 1214,-1-3-1147,-6-14-44,3-3-40,-2-12 0,5-2 0,2-3 0,1-5 0,4-2 0,1-2 844,5 0-844,3-1-2395,5 0 2395,5 0 0,3 1-384,14-13 384,-5 15 0,11-9 0,-10 21 0,1 5 0,2 3 0,0 5 0,0 4 0,-1 4 0,1 3 0,-1 7 221,-1 4-221,-1 7 3195,-2 5-3195,-2 5 0,-3 5 0,2 21-2798,-7-10 2798,-1 15 0,-9-17-821,-7 18 821,-5-15-133,-5-9 0,-6 0 133,-25 9 0,10-19 0,-1-3 0,-24 5 0,3-13-146,18-11-218,4-7-196,2-5-308,6-6-2266,2-19-6539,10 9 9155,2-9 1,9 22 0,0 4-1</inkml:trace>
  <inkml:trace contextRef="#ctx0" brushRef="#br0" timeOffset="78173">14159 12869 21371,'10'-4'3137,"-2"1"-2454,-8 3 998,0 0-1631,63-1-1560,-34 6 1529,10-4 1,3 4 405,6 20-411,-13-2 0,0 2-306,-7-5 1,0 1 285,4 5 1,-5 1-1,-5 2-5,-5 23 17,-15-20-6,-7 16 33,-15-27-16,-6-2-2022,-20 2 2021,10-8 18,-12 0 11,18-9 134,-4-5-67,12-4 444,-1-4-466,17-3 0,3-3-23,4-1 50,14-11-83,0 5-6,12-2 0,3 0-39,8-1 1120,-6 5 0,1 1-1115,9-1-16,3 0-411,1 1 405,2 0-28,3 2-11,1 1-56,3 2-11,2 2-23,3 1-22,0 2-1197,0 0 1242,-2 1-12,-5 1 46,-6-1 44,-7 1 11,-8-1 50,-8 2-918,-7-2 913,-7 2 869,-4 0-818,-3-1 451,-6 0-407,-3 2 1295,-5-1-1267,-3 4 140,-12 1-128,4 0 1441,-20 4-1442,14 1-16,-9 4-17,9 2-23,1 2-22,1 1 17,-6 12-28,11-5-29,-2 9-10,14-7-12,5-1-27,2 1 22,6-2 16,5 0-16,6-1 5,4-2 6,4-3-11,1-2 0,0-3-234,0-3 239,-2-4 40,6-3-85,-9-4 68,5-4-6,-9-4 84,5-11-82,-6 3-13,4-8 0,-7 5 0,-1 0-439,0-2 439,-2 0 0,4-8 0,-5 10 0,2-5 0,-5 9 0,-2 8 266,0 0-266,-2 8 0,0 2 0,0 1 452,-5 8-452,1 1 0,-3 8 0,-1 2 0,1 3 0,0 4 0,1 2-3392,1 3 3392,3 1-666,4 13 666,4-13 0,4 8 0,3-17 0,1-4 0,7 0 0,-4-9-23,4-1-101,-7-6 3080,0-5-3029,0-3 1018,-1-3-973,1-4 56,-1-1-5,5-13-1,-5 5-397,3-9 398,-8 9-51,1 0 73,-2 2-23,-1 2 34,-1 0 6,0 3 6,1-5-68,-2 7 0,1-4 401,-3 7-401,1 0 58,-1 1-58,0 1 0,0 2 0,-1 1 0,0 1 0,0 0 0,-1 3 0,1 0 0,-1 7 0,0 2 0,0 7 0,0 3 0,0 4 0,1 3 0,0 3 0,2 2 0,1 0 0,0-1 0,1-2 0,2 5 0,-3-9 0,1 3 0,-3-13 0,-1-3 0,-1-2 0,0-2 0,0-3 0,0-2 0,1 0 0,-1-5 0,2 0 0,-1-5 0,2 0 0,0-2 0,4-2 0,1-2 0,4-1 0,3-2 0,13-11 0,-4 6 0,2 0 0,1 2-339,1 1 339,15-8 0,-22 18 0,-3 4 0,-1 2 0,-3 3 0,-2 2 0,-1 3 0,5 17 0,-6-4 0,3 13 0,-8-9 0,-1 0 0,0 0 0,0-1-522,2 0-391,0-2-67,4 0-454,4-2-1551,4-1-6414,2-3 9399,-2-2 0,-8-6 0,-4-1 0</inkml:trace>
  <inkml:trace contextRef="#ctx0" brushRef="#br0" timeOffset="78406">16614 12844 25411,'15'-40'310,"0"1"0,0 2 0,-9 11 774,-24 24-849,-3 9 75,-5 1-226,1 9-6,6 0-22,-2 2-310,1 4 288,-1 2-34,0 4 0,2 3 0,4 2 0,2 2-6,4 0-143,7-3 1,3 0-239,6 9-178,-1-10 1,4-1-690,14 1-847,5-2-761,4-2 2862,4-1 0,-17-13 0,-1-2 0</inkml:trace>
  <inkml:trace contextRef="#ctx0" brushRef="#br0" timeOffset="78800">17235 12519 23248,'18'-47'1090,"0"1"1,-2 4-1,-5 8-631,-9 16-78,-3 6-78,-1 3-68,-2 3-56,-1 3-45,0 2-27,-1 3-6,0 3 5,-2 5 0,0 5-65,-3 6-41,1 4 0,-7 25 0,4-6-438,5-13 0,-1 1 438,-2 19 0,1 3 0,1 1-1071,4 1 1071,1-2 0,2-1 0,1-4 0,0-4 0,-2-6 0,-3-6-287,-1-5 287,-2-7 0,-2-2 0,2-8 749,2-2-749,4-7 1131,3-3-1131,0-5 354,3-2-354,3-5 0,4-4 0,4-1 0,4-4 0,3-1 0,4-2 0,3 0 0,3 4 0,1 1-420,10-4 420,-10 6 0,0 3 0,-1 6 0,-4 5 0,-3 1 0,-3 4 0,-2 4 0,0 5 0,7 13 0,-6-1 0,14 22 0,-8-2 0,-2 1 0,-6 7 156,-12-22-969,-6 9-2268,-8-11 3081,-7 2 0,5-13 0,-2-2 0</inkml:trace>
  <inkml:trace contextRef="#ctx0" brushRef="#br0" timeOffset="81512">9556 14513 21875,'-2'-49'773,"-1"0"0,2 11 0,-1 7-633,-3 13 1246,3 16-1335,1 2 467,0 4-451,-1 4 219,0 7-242,-1 9-16,-1 7 441,-2 10-452,1-5 0,-1 3-591,2-7 0,-1 1 568,-1 12 1,0 2-722,1-11 1,0-1 715,1 1 0,-1 1-17,0 1 0,1-1-42,0 2 0,1-1-830,-1 1 1,1 0 655,1-1 1,0 1-726,0 15 0,0-1 134,1-13 1,0-2-530,1 11 0,0-2-1560,0 8-4292,0-7 1590,1-9 5626,-1-10 0,1-15 0,-1-6 0</inkml:trace>
  <inkml:trace contextRef="#ctx0" brushRef="#br0" timeOffset="82275">9371 15191 23281,'-3'-37'-26,"0"1"1,4-23 1302,21 60-1361,6 2-28,5-1-417,4 1 299,4-1-59,-6-1 1,1-1-31,21 0-656,-17-2 1,-1 0 694,18-5 33,-2-4 68,-2-2 56,-3-2 460,-6-2-337,-5-2 56,-6 0 34,-7-1 44,-7 2 297,-4-5-162,-8 8 17,-2-4-1,-6 10 539,-2 0-543,-1 3 2570,-9 2-2649,1 2 264,-6 1-286,2 3-18,-2 3-22,0 3-22,-2 2-40,1 0-16,2 2-23,1 1 6,2 4-40,6-2 1,1 2-6,7-5-11,11 2 16,0-6 1,10 1 5,-1-5 0,3-3-11,2-1-11,0-2 17,-1-3-6,0-5 5,-3-2 23,-2-2-17,-2-2 12,-2-2 5,-3 0 11,-1-1 11,-3-1 12,-2 0 5,-3 2 6,-1-1 0,-2 1 0,-2 1 33,-2 1 84,-5-1-100,0 6 100,-14 7-134,7 11-11,-11 8 45,-4 15-57,7-4-251,-10 12 223,12-7-596,1 3 603,3 2-18,3 1 12,3 1-18,5-2-10,3-1 0,5-3-23,6-4 17,6-4-11,8-4 16,5-7-5,5-3-11,5-6 11,3-2 11,1-4 23,1-4-12,-1-4 23,-2-6-6,-1-3-1331,-2-5 1342,0-4-5,0-3 5,-1-1 1,0-4-2659,-1 1 2686,-1 0-11,-4 0-102,-4 5 87,-5 2-24,-3 3 0,-6 5 336,-3 0-336,-3 8 932,-2 1-932,-2 9 3230,0 1-3230,-1 8 488,1-1-488,0 15 0,2-4 0,3 8 0,2-4 0,1 3 0,2 4 0,2 3 0,7 20 0,-4-8-829,3 16 829,-8-15 0,-3 0 0,-8 14 0,-8-17 0,-10 9 0,-7-22 0,-5-2-253,-3-6-481,-3-3 62,-1-6-308,1-4-4778,-10-7-3820,19-4 9210,-3-4 0,23 3 1,4 2-1</inkml:trace>
  <inkml:trace contextRef="#ctx0" brushRef="#br0" timeOffset="82665">11223 15319 27490,'22'-47'263,"0"0"0,-3 6 0,-1 1-190,-4 5 1,-1 2-675,5-15 601,-5 7 0,2-7 0,-2 1-1686,-1-4 0,-2 0 1686,-2 9 0,1 0 0,-1 1 0,-2-11 0,-3 5 68,-1 14 1,-1 2-69,-1-28 0,-2 9 0,-3 8 38,-15-2-38,-1 22 0,-6 0 234,8 25-234,6 7 0,-1 7 0,1 9 0,0 6-298,1 9 298,2 7 0,1 6 212,2 5-212,3 4 0,2-16 0,2 2 0,2 2 0,2 0-428,0 1 1,1-1 427,3-4 0,2-3 0,0-13 0,1 0 0,9 12 0,1 0 0,-3-11 0,0-1 0,6 10 0,2-2-52,10 10-494,-12-20 0,0-1-338,7 10-2897,9 6-1949,-26-29 5730,-3-3 0,-9-11 0,-1-1 0</inkml:trace>
  <inkml:trace contextRef="#ctx0" brushRef="#br0" timeOffset="82931">11060 15055 28390,'43'-21'56,"1"1"0,-1-1 0,-1 2 0,0 1 1,-4 4-57,-4 5 0,-3 3-419,31-7 419,-21 5 0,0 0 0,14-1 0,-15 4 0,9-2 0,-18 5 0,-5 0 0,6 1 0,-11 0 137,1 2-137,-12 2 70,-3 1-435,-2 1-553,-3 0-947,-1 1-4668,-1-2 6533,-2 0 0,2-2 0,-3-1 0</inkml:trace>
  <inkml:trace contextRef="#ctx0" brushRef="#br0" timeOffset="83281">11898 15029 26945,'2'-47'405,"0"0"0,0 4 0,0 9-103,0 19-93,-1 4-209,-1 5 0,0 1 0,0 5 0,-1 9 0,-1 2 0,0 10 0,0 0-240,0 5 240,-1 3 0,2 16 0,0-9-968,1 10 625,4-15-497,3 0-683,6-2-1440,1-1-6868,1-5 9820,-1-4 0,-8-10 0,-1-4 0</inkml:trace>
  <inkml:trace contextRef="#ctx0" brushRef="#br0" timeOffset="83472">12222 14615 23814,'-6'-8'2711,"2"1"-2235,4 7 28,0 0-370,-62-59-1342,39 41 1227,-13-15 1,1 4 397,21 26-434,2 1 180,3 3-286,3 4-101,3 4-185,2 5-280,3 6-460,4 2-643,3 7-1915,3 2-5535,-1 1 9409,-2-3 0,-4-14 0,-2-6 0</inkml:trace>
  <inkml:trace contextRef="#ctx0" brushRef="#br0" timeOffset="83859">12297 15057 28021,'38'-43'62,"-7"14"96,-34 51-158,1 3-11,1 1 38,0 1-33,1 0 0,3 9 6,0-8-11,2 6 30,1-13-24,3-1 102,-3-8-75,0-3 40,-2-7-29,0-5 1,2-2 50,8-14 7,-2-1-91,8-10 0,-4 3 0,12-17 0,-6 9 0,-1 4 0,1 0-707,6-6 707,9-8 0,-11 17 0,0 5 0,-2 3-360,9 0 360,-9 8 0,17 1 0,-17 8 0,10 5 0,-9 5 0,2 6 0,0 5 0,1 4 0,-1 4 0,-1 5 0,-2 2-929,-2 1 799,-2 0-441,-4 0-28,-2 0-437,-3 1-707,-1 1-2116,0-1-2853,1 1-1896,0-5 8451,-1-6 0,-5-12 0,-1-6 0</inkml:trace>
  <inkml:trace contextRef="#ctx0" brushRef="#br0" timeOffset="84456">13507 15339 21798,'26'-34'355,"1"1"1,-1-1 0,9-11 0,-5 5 288,-12 5-369,-8 9-29,2-6 1516,-9 12-1532,-2 1 538,0 3-617,-1 1 227,-3 2-378,0 1 996,-3 0-996,0 2 0,-2 1 0,0 1 0,-1 1 0,-1 1 0,0 0 0,-2 0 0,2 3 0,-1-1 0,0 2 0,1 0 0,-1 1 0,1 1 0,0 0 0,0 0 0,0 0 0,-4 2 0,-1 1 0,-3 1 0,-2 2 0,-2 0 0,-1 0 0,-3 2 0,-1-1 0,-2 1 0,0 2 0,0-1 0,1 3 0,1-1 0,3 2 0,3 1 0,3 2 0,3 0 0,1 12 0,6-5 0,1 9 0,12-9 0,3 0 0,8 0-257,6-3 257,6-2 0,5-4 0,5-3 0,3-5 0,2-3-1008,0-4 1008,-1-5 0,-2-4 0,11-16 0,-15 3 0,7-10 0,-19 5 0,-2-2 0,-4-1-419,-1-15 419,-7 13 0,-2-9 0,-6 17 0,-5 3-218,-1 4 218,-5 3 214,-6 1-214,1 7 0,-5 1 0,5 7 0,0 5 960,0 5-960,0 9 0,1 7-286,1 8 286,2 6 0,1 7 0,3 7-651,2 8 651,2-28 0,2 2-657,-1 2 0,0 1 657,-1 3 0,1 1 0,0 3 0,-1 1 0,-1 1 0,-1 0 0,0 2 0,0 0-874,-2 1 1,0-1 873,-1 1 0,-1 0 0,0 0 0,-1 0 0,-1-1 0,0-1 0,-1 0 0,-1-1 0,0-1 0,-2-2 0,0-3 0,-3-1 0,0-4 0,-3-1 0,-11 4 0,-3-2-404,8-13 1,-2-3 403,-8 4 0,-1-5 0,-13-6 0,3-9-177,4-7 177,3-9 388,4-8-388,6-10 0,6-8 0,8-9 0,7-9 0,9-8 0,4 28 0,2-1 106,2-1 1,2 1-107,3-2 0,2 1 0,2-1 0,1 0-392,2 1 0,3-1-119,13-14 1,3 0-467,-8 11 0,1 1 808,-1 2 0,3-2 1,-5 6-1,8-7 1,-1 2-1</inkml:trace>
  <inkml:trace contextRef="#ctx0" brushRef="#br0" timeOffset="85209">14579 15209 15348,'-48'0'655,"-1"0"0,5 0 1,5 0 1995,4 0-2337,7 0-62,5 1-51,6 0 1354,6 0-1471,5 0 883,3 0-816,17 1-33,19 1-79,10-1 2009,18-1-2025,-1-3-23,-26 1 0,1-1 0,4-1 0,0 0 5,2-1 1,4-1-795,-2 0 1,3 0 0,-2-1 799,9-1 1,-1 0-3,-7 0 0,2 0 1,-3 0 4,0-1 0,-1-1 11,12-5 0,-3 0-14,-15 4 0,-2-1 17,6-4 0,-4 0 74,-4-5 5,-13-2 5,-12 0 78,-26-13-95,-4 9-1799,-24-9 1771,0 13 6,-5 3 21,12 9 1,-1 0 34,-19-3 625,12 4 0,1 2-754,1 1 0,-6 0 0,28 4 0,7 1 0,6 0 0,6 1 2367,2 0-2367,7 0 1232,5 2-1232,27 7 0,0 3 0,7 2 0,3 3-799,-14-4 1,1 1 798,13 5 0,1 1 0,-12-3 0,-2 1 0,2 0 0,-1 2 0,0 0 0,-2 1-707,-1-1 0,-1 1 707,-2 1 0,-2 0-404,-3-1 1,-2 1 403,13 23-244,-12-1 244,-11 1-804,-15-1 584,-12 1-3370,-6-13 0,-6 0 3441,2-5 1,0-1-1,2-2 1,1-2 0,-5 1-1</inkml:trace>
  <inkml:trace contextRef="#ctx0" brushRef="#br0" timeOffset="88989">8708 15993 13854,'-59'-12'108,"-1"0"0,-1-5 0,8-2-175,15 1-17,14-12 547,47 15-469,17 0 45,15-1-6,-21 8 1,2 0-1103,5 0 1,1 1 1107,6-1 1,1 1 2,5 0 0,1 1 11,6-1 0,1 2-12,-18 1 0,0 1 0,2 0-354,2 0 1,0 0 0,1 1 394,2-1 0,2 1 1,-1 0 32,3 0 1,0 0 0,0 1-180,2-1 0,1 0 1,0 1 238,1 0 0,1 0 1,-1 0 10,2 0 1,1-1 0,-1 1-1,1 1 1,1-1 0,0 0-188,-15 1 1,0 0-1,0-1 1,0 1 112,1 0 0,0 0 0,0 0 0,0-1-18,1 1 0,0 0 0,0 0 0,1 0-22,0 0 1,0 0 0,1 0 0,0 0-82,0 0 0,1 0 0,0 0 0,0 0 48,1 0 0,0 0 0,0 0 1,1 0-17,-1 0 1,0-1 0,1 1 0,3 0-5,-7-1 1,2 1 0,3-1-1,-1 0 1,-1 1 0,-2-1-15,11 0 1,-2 1-1,-1-1 1,3 0-3,-2 0 0,4 0 1,1 0-1,-2 0 1,-5 0 0,-3 0 0,-4 0 0,-1 0 1,0 0-7,0-1 1,-1 1-1,0 0 1,-1 0-3,14-1 0,0 0 1,-1 1 3,-3-1 0,-1 0 0,-1 0-4,-3 1 0,-1-1 1,-2 1 3,-3-1 0,-2 1 0,0 0 0,15-1 0,-2 0-3,-9 1 0,-2 0 322,-9 0 0,-2 0-319,16-1 1303,-24 1-1291,-21 0 1961,-25 1-1962,-21 0-5,-25 0 20,21 0 0,-2 0-26,-9 0 0,-2 0 0,13 0 0,0 0 0,-2 0-469,-4 0 0,-2 0 0,0 0 467,-5 0 0,0 0 0,-1 0 0,-4 0 0,-1 0 1,-1 0-376,14 0 0,-2 0 0,1 0 1,-2 0 367,-1 0 1,-1 0-1,0 0 1,-1 0-254,-1 0 1,-1-1 0,0 1-1,-1 0 253,-2 0 1,0-1 0,0 1 0,-1 0-3,-1-1 1,0 1 0,-1 0 0,0-1 10,12 1 0,-1 0 0,-1 0 0,1-1 0,0 1-2,-1 0 1,0-1 0,0 1 0,-1 0 0,1 0 1,-1-1 0,0 1 0,-1 0 0,1 0 0,0-1 3,-1 1 1,1 0-1,-1 0 1,1-1-1,-1 1-1,1 0 0,-1 0 1,0 0-1,0-1 0,0 1 3,2 0 1,0 0 0,-1 0 0,-1 0-1,-2 0 3,4 0 0,-2 0 0,-3 1 0,1 0 0,-1-1 0,2 1 0,3 0-7,-8 0 0,2 0 0,2 0 1,-1 0-1,-3 0 0,0 0 1,-3 1 0,-1 0 0,0 0 0,3 0 0,3-1-1,-7 2 1,4 0-1,1-1 1,0 1 3,1 0 1,0 0 0,1 0-1,0 0 2,2 0 0,-1 0 0,2 1 0,0-1-3,2 0 0,0-1 1,1 1-1,0 0 41,3 0 0,0 0 0,1 0 0,0 0-40,-12 0 1,2 0 0,0 0-3,5 0 1,1-1 0,1 1 1,5-1 1,1-1 0,2 1 410,-14 0 1,4-1-420,8 1 0,4-2-30,-19 1 10,23-1 1517,20-2-1505,25-1 28,20-4 0,24-2 435,-17 3 1,3 0-448,7 0 1,3-1 288,7 0 1,2 0-299,-16 2 0,2 0 1,1 0 1,4 0 0,0 0 0,2 0 4,3-1 0,0 1 0,1 0-551,4-1 0,2 1 0,-1 0 556,4-1 1,0 1-1,1 0-363,-13 1 0,0 0 1,0 0-1,1 1 363,2-1 0,0 0 0,0 0 0,1 0-165,1 1 0,0-1 1,1 1-1,4-1 172,-6 1 0,4 0 0,2-1 0,1 1 0,-2 0 0,-2 0-48,0-1 1,-3 2 0,-1-1 0,2 0 0,2 0 42,2 0 0,3 0 1,2 0-1,-1 0 1,-1 1-1,-4-1 2,-2 1 0,-4 0 1,-1 0-1,0 0 0,1 1 1,1-1 0,0 1 1,0-1-1,0 1 1,0 0-3,1-1 0,-1 1 0,1 0 0,0 0 0,-1 0 3,1 0 1,0 0-1,0 0 1,0 0 0,0 0-3,1 0 0,-1 0 0,0 0 0,0 1 1,0-1-4,0 0 1,0 1 0,0-1 0,0 1 0,0-1-4,-1 1 1,0 0 0,0-1 0,0 1-1,-1 0-1,0 0 1,0 0-1,0 0 1,-1-1 0,1 1 0,11 0 1,-1 0 0,1 0-1,-1 0-3,-2 0 1,0 0 0,0 0 0,-1 0 4,-2 0 0,0 0 0,-1 0 0,0 0-10,-2 0 0,0 0 1,0 0-1,-2 0 4,-2 1 1,-1-1-1,0 0 1,-1 0 5,14 0 1,-2 1-1,-1-1 0,-4 1 1,-1 0 0,-1-1 5,-5 1 0,-1 0 0,-1-1 67,17 2 1,-3-1-75,-8 0 0,-3 0 220,-7 0 0,-3 1-226,20 0 1062,-20 0-1067,-20 1 1850,-20-2-1834,-22 0-39,-22-1-195,-11 0 0,-8-1 209,9 0 0,-4-1 14,2 1 0,-4-1 0,1 0-300,7 0 1,0 0 0,0 0 300,-6 0 1,0 0 0,-2 0-313,11 0 1,0 0 0,-1 1 0,0 0 315,-3-1 1,-1 1 0,0 0 0,0 0-256,-4 0 1,0 1-1,-1-1 1,0 1 253,-2-1 0,-1 1 0,0-1 1,-1 1-5,11 0 0,-1 0 0,0 0 0,0 0 0,0 0 3,-1 1 0,1-1 1,-2 1-1,-1 0 1,-3 0 8,3 1 0,-3 0 0,-2 0 0,-2 0 0,1 0 0,1 1 0,3-1 0,1 1 0,3 0 0,1 0 0,-1 0 0,0 0 0,-3 0 0,-3 1 0,-2 0 0,-2-1 0,0 2 0,1-1 0,1 0 0,4 1 4,-6 0 1,3 0 0,2 1 0,1-1 0,-2 1 5,0 0 1,1-1-1,-1 1 1,0 0-1,0 1 2,1-1 1,0 1 0,1 0 0,-1 0 0,0 0-4,2 0 0,-1 1 0,1-1 1,-1 1-1,1-1-2,2 1 0,-1 0 0,1 0 0,-1 0 0,1 0-2,2 1 0,0-1 0,0 1 0,0 0 0,1 0-5,1 0 0,0 0 1,1 0-1,0 0 0,1 0-5,-11 2 0,1 1 0,1-1 0,0 1-4,3 0 0,0-1 0,1 1 0,1-1-1,3 0 1,0 0 0,1 0 0,0 1 0,-11 2 1,0 0 0,2 0 15,5-1 1,1 0 0,1 0-13,5-1 1,1 0-1,1 0-1,-12 3 0,2 0-1,9-2 1,4-1-1,8-3 1,4 0 1035,-9 4-1024,19-6 16,22-4 51,18-3 6,20-6 16,20-5-45,-22 3 1,3-1-6,6-1 0,2-1 204,7-1 1,3-1-217,-17 4 1,2 0 0,1-1 58,3 0 1,1 0 0,2 0-61,3-2 0,0 1 0,2 0-4,1-1 0,2 1 1,5-1 5,-11 1 1,6 0 0,1-1 0,0 1 0,-3 0-326,2 0 0,-4 1 1,2-1-1,6 0 307,-8 1 0,4-1 0,4 0 1,1 0-1,-1 0 0,-2 0 1,-6 1-4,0 1 1,-4 0-1,-2 1 1,1 0 0,2-1-13,3 1 0,2-2 0,2 1 0,-1-1 0,-1 1 1,-4 1-51,10-2 0,-4 1 0,-2 0 0,1 0 52,1 0 0,0 0 0,0 1 0,0-1-27,-1 0 0,0 0 0,0 0 0,0 1 24,-1-1 0,0 1 1,0 0-1,-1-1-3,0 1 1,-1 0-1,0-1 1,-1 1 0,-1 1 1,0-1 0,0 1 0,-1 0-3,-2 0 0,0 0 0,0 0 0,-1 0 9,13-1 1,-1 1 0,2-1-20,-6 1 1,4 0 0,-2 0 0,-3 0 9,0 1 1,-3 0-1,1 0 0,-6 1 0,1 0 0,0-1 0,-5 2 7,10-2 0,-5 2 74,-5-1 0,-2 2-80,-7 0 1,-2 0 780,19-1-756,-17 3 1204,-13 0-1215,-13 1 2059,-7 0-2031,-19 0-16,-1 2-34,-16 0-12,-1 0-16,-5 0 1347,-6 0-1521,-5-2-201,-5 1-375,-4-1-729,-4 1-378,31-1 0,-1 0 1885,-6-1 0,2 1 0,-3-1 0,1 0 0</inkml:trace>
  <inkml:trace contextRef="#ctx0" brushRef="#br0" timeOffset="90206">8720 14842 18018,'-3'2'1274,"1"-1"1449,2-1-2790,-44 67-3257,26-40 3349,-9 13 1,-1 0 67,8-18 395,-3 1-488,-5-1-92,-4 0 238,-3-2-1,-5-2-5,-4-1-721,-2-4 665,-3-2-33,-2-3-239,-3-4 222,-2-2-265,-1-2 270,-2-5 1,-1-3-686,2-6 680,1-6-1046,3-3 1062,1-5-22,1-5-446,3-5 426,24 18 1,0-2 2,0 0 0,1-2 6,-1 0 0,1-1-6,-1-2 0,1 0 14,0-1 1,0 0-1,1-1 0,1-2-289,-1 0 1,2 0 294,0-1 0,1 0 5,1 0 1,2 0 185,0 1 0,2-1-121,-4-13 0,2 1-56,6 11 0,0 0 386,-2-10 1,1 2-376,2-15-11,3 3-6,4 2-11,1 0-71,3 0 48,2 0 1312,4 0-1306,5 0 0,3 0-11,5 2 0,-2 15 0,3 0 11,13-15-5,-8 16 0,0 3 5,17-8 0,6 2-11,4 3 3,-25 17 0,2 1-3,0 1 0,1 0 0,1 1 0,1 1 0,1 1 0,0 1-460,1 0 1,0 0 461,1 3 1,0 0-6,0 1 1,0 1 2,-1 0 0,0 2-6,12 0 1,0 2 132,-14-1 1,0 2-131,7 0 1,-2 1 826,6 2-824,4 6 5,-16-1 603,2 5-608,-18-5 1824,-5 0-1824,-4-2 1407,-3 0-1379,-2-1 119,-1-2-35,-6 0 370,1-1-449,-6-1-10,0-1-7,-3-2-4,-2-1 4,-3-3-4,-1-2-7,-2-1-5,-2-3 0,-2 0-5,-2-2-1,-1-1 28,-19-5-16,8 3-303,-15-3 305,22 10 1,0 2-931,-18-4 930,16 4 0,0 1-8,-14-1 12,0 0 4,-1 2-4,5 1 4,2 1 7,6-2 10,7 2 18,7 0-12,6 0 11,7-3-50,8 1 0,7-2 269,9 1-291,7-2 27,8-1-5,8-2-661,8 0 672,6-1-11,-11 4 0,1 1-1428,-9 2 0,0 1 1428,10-1 0,0 0 5,14 2-1106,-1 2 1123,-20 4 1,-1 1-300,16 4 299,10 8 12,-23 1 5,-3 4 11,10 14-33,-12-7 19,6 13-20,-16-11-4,-3 3 1863,-2-1-1886,-3 3 5,-2 1-28,-4 1-1139,-2 1 753,-4 1-1025,-1 2-8386,-2-3 9649,0-5 0,0-15 0,-1-7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5T15:32:27.80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2807 1903 32767,'3'-56'-406,"0"-1"1,0 6-1,-1-2 811,-2 10 1,0-1 0,-1 3-406,-1 5 0,0 2 0,0-16 0,-1 9-38,-5 24-877,4 15 1714,1 6-1564,-1 6 1065,0 6-272,-2 7 54,1 6 72,1 6-432,0 6 813,2 6-659,-1 5-548,1 5 352,-2 4 262,1-29 1,0 0-5,0 0 1,0 1 36,-1-2 1,0 1 43,-2 10 1,0 0 45,-3 16-340,3-23 1,1-3 430,-2 3 6,2-8-438,2-8 442,1-7-169,1-5 43,1-4 435,0-4-626,0-6 1057,0-4-1172,2-8 24,1-5 17,1-5-249,1-7 469,0-5 125,1-8-6,-1-6-19,0-7-1593,-2 12 1,0-1 1501,-1 13 0,1-1-26,0-12 0,0 2-303,3-13 276,0 9 37,3 4 71,0 7-132,4 4-127,13-8 63,-5 14 24,12-4 41,-7 17 50,1 5 6,1 5-102,-1 4 97,1 3 120,2 7-127,17 13-180,-8 5 72,-13-5 0,0 2-230,11 18-50,0 7 28,-1 6 1154,-19-24 1,0 2-940,-1 1 0,-1 0 32,-1 2 0,-1 0 59,-1 1 0,0 1-16,-2 0 1,-1 1-1120,-1 0 0,-1 1 1060,-1-1 1,0 0-82,-2 0 0,0 0-371,-1-2 1,0 0-34,1 29-1030,-1-23 1,0-2-3952,1 14-3635,0 6 9266,-3-32 0,-1-12 1,0-7-1</inkml:trace>
  <inkml:trace contextRef="#ctx0" brushRef="#br0" timeOffset="202">2832 2040 19157,'-42'-23'383,"-1"-1"0,5 3 0,8 2-1417,22 4 814,4-2 1971,9-7-1178,6 6 119,9-6-33,7 8 1301,5 0-875,8 2 1176,7-1-1183,5 2-300,6 0-465,4 2-591,-14 5 0,0 0 1004,-11 3 1,0 0-1546,12-1 1,-2 2-731,-14 1 0,-2 1 1488,5 0 1,-3 1 0,3-1 0,-3 1 0</inkml:trace>
  <inkml:trace contextRef="#ctx0" brushRef="#br0" timeOffset="1375">3643 1953 28193,'-6'43'-616,"1"0"0,-1-7 0,6-6 2119,19-10-2385,2-10 2373,3-1-1282,6-3 164,0-3-15,3-2-374,-1-2 601,0-4 1120,-3-1-609,-1-4-1096,4-9 0,-9 3 0,2-6 0,-13 5 0,-4-2 0,-4-1 0,-3-1 0,-4-1-334,-1-2-1006,-11-10 3014,3 7-2731,-8-16-71,11 20 404,-2-7 265,8 11 227,1 1 325,2 0 110,4 3 409,7-2 315,1 6 288,12-1-665,-6 9-550,6 2 0,4 10 0,-7 1 0,9 10 0,-10-2 0,12 15 0,-5-7 0,-3 0 0,2-1-1603,8 6 824,14 10 385,-10-15 302,-8-9 0,1-1 96,16 8 107,-16-10 0,-1 0 200,7 2 8,-4-2 1,-7-1-94,-7-4-8,-3 0-148,-9-5 31,-1 0-144,-6-4 309,0-2-528,0 0-27,1-4 127,0-1-23,1-2 164,1-2 1155,1-2-1049,1 0-304,2-2 527,3-7 8,0 4-75,1-6-241,-2 8 0,-2 1 0,0 0 0,-1 4 0,0-4 0,-1 6 0,0-3 0,-1 5 0,-2 1 0,0 0 0,1-1 0,1-5 0,-1 2 0,2-5 0,-1 1 0,2-8 0,1-5 0,-2 0 0,0 1 0,-3 9 0,-1 3 0,-1 0 0,0 2 0,0 0 0,0 1 0,-1 0-300,-1 0-115,0-1 34,-2-1-3449,2-1 3523,-2-1-907,1-1 862,0-2-587,0-1 721,1-1 104,0 2 20,1 1 64,-1 3-40,2 2 2724,-1 2-2674,1 3 1143,-1 2-1165,1 2 952,-1 1-970,-1 13-3,0-1 1,0 11-5,1-1 0,0 5-13,0 4 22,1 6 58,0 3 0,1 4-622,1 3 622,3 1 0,1 3-2473,2-1 2473,2 2 0,0-1-146,0-1 154,-3-16 1,0 0-9,2 14-671,4 9 671,-8-23-119,-1-5-205,-1-3-2082,-2-4 1554,1-4 1383,0-3-1982,-1-6-2687,0-4 1164,-6-10-135,1-1 1319,-3-7 306,2 0 4484,2-1-2395,0-2 660,1-1 606,-1 0 274,-2-1 85,-4 1-215,-3-1 944,-14-5-3714,-20-6 1394,9 6-80,-9-1 323,21 9-539,10 4-87,-1-2-105,11 7-58,2 2-91,2 0-18,3 0 3450,4 1-3381,6 0 53,5 0-14,5-1 370,21-1-22,-7 2-836,16 0 766,-12 2-87,1 2-64,0 0-64,-2 0 23,-2 1-625,-3-1 260,-3-1 45,-5 0 6,-3-1 133,-3-2 62,-4 0 68,-4-1 838,-2-1-805,-1-3 99,-3 1-213,-2-1-35,-1 3-3,-1 2-66,-1 0-12,0 0 12,0 1 37,-1 1 75,0 1-103,0 1 87,0 7-8,0 6 70,0 5-10,2 5-98,0-2-63,3 2-182,1 3 10,2 1-566,2 0 497,0-1-152,0 1 195,1-1-41,-1 0-441,0-1-213,-2 0-649,-1-3-5626,-1-1 7259,-2-1 0,-2-10 1,-1-1-1</inkml:trace>
  <inkml:trace contextRef="#ctx0" brushRef="#br0" timeOffset="1532">5353 1566 27637,'-31'-14'-58,"0"0"1,-19-9-1</inkml:trace>
  <inkml:trace contextRef="#ctx0" brushRef="#br0" timeOffset="2284">6112 1615 26105,'-49'-18'192,"0"1"0,6-1 1,7 10-98,8 39 17,-2 19-90,8-4-1638,7-12 0,0 1 1638,-5 24-14,9-26 1,1 0-4,0 1 1,0 1-9,0 1 1,0 0-12,0 2 0,0-1-12,1 1 1,-1 0-23,1 1 1,-1 0-32,1 1 1,0 0-40,0 1 1,0 0-18,0 1 1,1-1-23,-1 2 1,1-1-49,-1 0 1,0-1-63,1-1 1,-1-1 8,1-3 1,0-1-130,-8 23 253,3-16 1235,1-15-882,2-15-7,1-9 479,1-10-540,-1-6-11,2-9 95,3-24-22,8-16 406,-1 29 0,2-1-561,9-16 1,3 2-1631,-4 18 0,1 0 1586,6-10 0,1 1 3,15-13-503,4 3 486,3 5-17,1 4-1647,2 3 1585,0 4-5,-13 12 0,2 0-23,17-8 54,-18 11 0,0 1-1277,14-4 1258,-2 2 27,-1 3 1236,-3 2-1185,-2 2 5,-7 3 6,-5 0 374,-6 2-346,-6 1 28,-5 1 1785,-3 0-1707,-2 2 3602,-2-1-3316,-2 3 418,0-2-164,-1 3-220,-1 6-247,0 1-11,0 7-28,0 2-23,0 3 29,2 26-85,1-13-394,1 18-94,1-21 63,1 0-260,2 0-401,-1-1-910,2-1-2627,-2-2 3649,1-1 0,-4-12 1,-1-1-1</inkml:trace>
  <inkml:trace contextRef="#ctx0" brushRef="#br0" timeOffset="2461">6696 1624 24894,'0'-6'2044,"0"0"-1839,0 6-555,0 0-1845,-41 0-2958,31 11 5200,-31 5 1,41-1-1,0-1 1</inkml:trace>
  <inkml:trace contextRef="#ctx0" brushRef="#br0" timeOffset="2910">7329 1895 26580,'0'-6'1860,"0"1"-663,0 5-851,-59-22-229,24 22-842,-7-9 0,-2 3 1197,-4 21 109,-3 2-135,16-3 0,-1 1 87,3 2 1,1 0-35,1 1 0,3 0-392,-10 16-107,26 5 0,11-8 0,10 12 0,10-12-342,7 1-1520,6-2 637,5-1-34,4-2 50,3-3 362,2-3 138,2-3 170,1-4-76,-13-9 0,1 0 232,19 0 249,-19-4 0,-1-1 39,13-6 136,0-4 111,-1-5 77,-1-4-6,-3-1 35,-3-3 15,-4 1 15,-3-2 314,7-11-353,-14 7 769,6-8-411,-11 3-333,-8 10 7,0-4-21,-11 11-87,-1 2 932,-3 3-1021,-2 1 167,-4 1-276,-1 2 15,-2 1 15,2 4 42,-1 2 68,-1 2 43,0 3 59,-1 4-17,0 5-82,0 3-68,1 5-47,0 16-75,4-7-50,0 12-111,6 2-84,2-11-158,3 11-297,3-14-597,1-3-1653,1 2-6809,0-6 9799,-2-3 1,-4-11-1,-2-4 1</inkml:trace>
  <inkml:trace contextRef="#ctx0" brushRef="#br0" timeOffset="3117">7991 1714 27936,'-28'0'764,"18"18"-7798,28 12 3184,9 13 3568,-4-6 1,-10-18 0,-2-1 0</inkml:trace>
  <inkml:trace contextRef="#ctx0" brushRef="#br0" timeOffset="3695">8562 1963 27325,'2'-4'2848,"0"1"-414,-2 3-2274,-78-15-3423,30 21 3386,-8-9 0,-1 4-8,23 9 0,4 4-1090,-1-1 0,0 1 982,-25 14 244,8 2 955,8 1-1272,8 10-17,15-12-189,7 5-162,18-16-263,5-4 230,9-4 230,5-6 1486,20-4-1190,-11-10 1,2-2 106,-7 4 0,0-1 990,6-7 0,-2-1-710,0-6-118,10-14 34,-11 6-245,6-11-163,-7-7-245,-10 11-106,3-9 6,-14 17-7,-6 6-4,-3 5 7,-2 4-28,-8 5 17,-5 6 320,-4 4 179,-3 8 59,3 5 238,-9 18-71,8-3 468,-5 13-667,10-8-50,4 0-322,3 16-164,10 1-98,5-1-947,9-7 919,4-18 216,6-2 306,6-4 128,7-3 86,3-4 109,2-5 120,2-4 60,-2-7 14,-2-4-352,-15-4 1,0-3 10,12-11-127,-15 6 0,-2-1-64,7-16-91,-1-6-83,-2-8 76,-14 23 1,-2-3-54,7-21 0,-1-2 26,-4 10 1,-1-1 26,-2 5 0,0-2 0,-1 2-49,1-5 0,-2 2-887,-1 0 0,0 0 917,-1 2 0,-1 1 15,-1 4 1,-1-1-168,-2-6 1,0 1 105,-2-13 18,-5-7 150,-4 34 358,-2 6-328,-2 6-1690,-2 4 1690,4 6 1298,-1 4-1298,3 10 0,-7 20 0,2 4 700,-6 20-700,8-13 0,1 6 0,0-3-905,-1 4 1,1 1 904,-1 5 0,-1 4 0,2-3 90,-1 2 0,2-2-90,-1 5 0,0 0 0,1 2 0,0 1 0,0 0 0,1 1-18,1-1 1,2-1-353,1 0 1,1-1-216,2-3 0,4 3 380,7-2 1,5 4-1,-3-8 1,-6-13-1,2-2 1,9 15 0,1 1-1</inkml:trace>
  <inkml:trace contextRef="#ctx0" brushRef="#br0" timeOffset="4167">11339 1563 21296,'-8'-57'665,"0"1"0,0 5 0,1 8-229,-2 7-83,0 11-78,0 7 1303,2 8-1460,1 4 469,2 3-542,0 5 263,1 5-246,-4 22-17,2 2 459,-3 21-470,2-4-2738,2 8 2704,0 5-6,1-14 1,1 3-7,0-12 1,0 1-14,0 12 0,0 0-493,0-15 0,1-1 375,1-1 0,0-1-115,-1-1 1,1 1-645,1 9 0,2-1-711,0 19 106,0-25 1,1-1 1506,2 6 0,-2-20 0,-1-3 0</inkml:trace>
  <inkml:trace contextRef="#ctx0" brushRef="#br0" timeOffset="4342">10932 1558 24447,'-8'-42'220,"-1"0"0,0 4 0,7 7-158,11 16-34,6 3-22,6 1-29,5 2-22,9 0-4724,7 3 4501,10 0-214,9 2 386,-27 3 1,2 0-2978,20 3 1,2 1-1342,-18 0 1,1 0 4360,11 1 1,-5 1 0,-14 0 0,-14-1 0</inkml:trace>
  <inkml:trace contextRef="#ctx0" brushRef="#br0" timeOffset="5113">10992 2297 24239,'-42'17'147,"-1"0"1,1-1 0,17-5-25,30-11 11,5-2-27,10-4-46,9-5-49,8-4-7,9-3-2497,7-4 2481,5-2 0,-27 12 0,1-2-15,1 1 1,0-1-12,0-1 1,2 0-87,14-6 0,0-1 39,-12 6 0,0-1-834,10-4 1,-1 1 805,-15 7 0,-3 0-152,26-11-471,-5 1 494,-4 2-535,-5 2 641,-3 0 57,-5 3 44,-2 0 40,-6 1 819,-1 1-724,-4 2 73,-2 0 72,-5 1 1762,-2 2-1644,-3 1 1833,-2 2-1822,-3 1 1090,-1 2-916,-3 1-341,-1 0-42,-3 2-16,-1 0-16,-2 4-4,0 2-18,-1 4 60,-4 11-50,3 8-82,0 1-12,6 4-1569,4-9 1571,1 0-391,2-1 385,1 0-112,1-2 113,2-1-22,-1-3 6,1 0 6,-3-4 73,3 0 1509,-3-7-1424,2-1 392,-2-11-489,3-2 85,2-6-152,4-3 23,0-4-1,4-2 17,0-5 6,3-1-3393,0-3 3380,2-1-12,-1 0-356,2 1 506,-1 3 24,-1 5 1,0 4-8,-3 5-126,-2 6 171,-3 2 22,-1 4-139,-2 3 2988,3 11-3188,-1 0-58,2 11-26,-2-1-29,-2 3-40,1 1 7,-1 0-20,1-1 40,-1-1 117,2-3 47,2 0 36,3-4 37,5-1 21,3-2 7,5-4 1,19-3 38,-11-7 452,12-8-455,-17-5-1606,-1-8 1585,-1-4-63,-1-5-2669,0-6 2670,-1-6-35,-1-6-712,-2-6 715,-9 10 0,-1-3-15,-4 10 0,-1-1 6,3-13 0,-2 1-4,-4 11 1,-2 2 1,0-1 1,0 1-16,-2 1 1,1 1 3,-2 2 0,1 0-31,-1-23 9,-1-6 8,-1 22-1454,-2-1 1463,0 23 749,-2 4-706,2 8 1973,0 2-1973,0 6 894,0 5-894,-2 6 0,-2 10 0,-1 6 0,-1 9 3133,-3 9-3133,1 12 0,1 5-1000,3-22 0,2 2 1000,-1 2 0,0 5 0,1-5 0,3-2 0,1-3 0,1 3 0,2 0 0,0-3 0,2 3-107,7 14 0,2 1-148,-1-16 1,1-1-91,6 13 1,3-4-177,-3-16 0,2-4-208,2-1 1,0-2-546,2-2 1,0-2 1273,4 0 0,-2-2 0,3 1 0,-3-5 0</inkml:trace>
  <inkml:trace contextRef="#ctx0" brushRef="#br0" timeOffset="6333">12905 1586 27079,'19'-11'-95,"9"2"17,23 9-1046,5 0 950,-16 0 0,-1 0-3749,20 0 3741,-22 0 0,-1 0-1078,23 0 819,-18 1-729,9 1-264,-21 0-174,-3 0 56,-6 1 444,-4-2 508,-6 1 550,-6-1 785,-2 0 956,-10 1-402,0 0 3289,-7 1-3233,0-1-180,0 0-208,-2 1 500,1 0-801,-1 1-3527,1 1 3296,0 0-628,1 1 421,2-1 23,-1 3-185,6-3 0,1 3-11,6-2 3192,3 4-3192,4-2 5,5 3 35,7-3 2,2-1 281,6-2 51,15-1 13,-8-2 800,9-1-778,-15-4 47,-2-2-1024,-2-4 966,0-1-656,10-17 246,-14 8-30,10-18-111,-22 19-86,0-4-60,-5 8-79,-1 2-128,-3 2 52,-3 3 190,-4 3 210,-5 2 104,-4 1 131,-4 5-2779,-4 1 2954,-2 6 160,-13 13-146,10-3-137,-6 13-235,16-6-145,3 4-90,3 2-98,5 2-65,5 1 1,3 1 28,13 15-57,2-14-387,13 10 575,2-19 131,5-4 72,4-1 86,3-3-128,-8-9 0,1-2 1,18 4 30,-7-6 1,0-3-31,7-7 732,-19-1 1,0-2-880,10-11-37,-1-6 507,-3-3-317,0-21 0,0-7-3,-16 22 0,-1-2-54,2-4 1,2-6 0,-2-1 83,-2-5 0,-3-3 0,-2 4-40,1-1 1,0-3 39,-3 5 0,1-6 0,0-1 0,-4 8-221,-1-4 1,-2 3 220,2-14 0,-1 2 0,-6 21 0,-1 1-479,-1-16 0,-2 2 479,-3-7 0,1 18 0,-2 5 0,-4 14 462,1 6-462,0 4 700,2 6-700,1 1 1789,0 5-1789,-3 6 0,-1 7 0,-15 31 0,5 1-442,4-12 1,0 3 441,4-4 0,1 0-1167,-1 4 0,1 1 1167,-1 4 0,2 1 0,0 4 0,0 0-504,1 3 1,1 0 503,2 2 0,0 0-758,2-1 1,1 1 757,2-2 0,2 0 0,1-3 0,3-1 247,1-3 0,3 1-247,10 9 0,3-2 0,-5-14 0,2-2 390,6 8 0,2-4-390,11 6 0,-2-9 0,-3-7 0,-5-10 954,8-10-954,-8-14 0,9-11 0,7-29 1300,-10 0-1300,-11 12 0,-2-2 0,-6 3 0,-2 1 0,1-4 0,-2-1 0,2-4 0,-2-1 0,1-1 0,1-4 0,-2 2 0,1-3 0,-1 2 0,2-7 0,-1-1 0,1-3 0,0-4 0,-2 6-841,-3 7 1,-1 2 840,2-11 0,-3 2 0,-3-9 0,-4 24 0,-1 0 0,-5-15 235,2 21 1,-1 1-236,-7-5 0,0 5 0,1 5 0,-1 7 0,-2 2 0,2 8 1077,-2 2-1077,-6 17 0,3 2 0,-10 16 0,6 3 0,-2 10 0,-1 6 0,2 7 0,7-10 0,1 1-128,3-10 0,2 2 128,0 5 0,1 5 0,2-4 0,1-1 0,1-2-617,1 14 0,3-1 617,1-16 0,2-1 0,1-1 0,2-1-136,1-1 0,1 0 136,2-3 0,0 0 0,15 24 0,-3-21 0,1-2 0,16 12 0,-3-14 0,2-4 0,8-7 0,-8-9 0,0-5 0,4-11 0,9-9 0,-22-8 0,-4-6 0,-1-6 1544,-3-5-1544,-1-4 0,-3-5 0,-5 17 0,-1-1 0,5-15 0,2-7 298,-10 27-298,-4 6 0,-2 7 0,-1 6 1624,-2 4-1624,0 3 475,-1 3-475,-2 4 1078,-5 10-1078,0 2 529,-2 9-529,3-2 0,0 3 0,2 2 0,0 3-3392,3 17 3392,2-11 0,3 12-705,1-15 705,4-2-71,1-2 71,0-3-74,0-3-424,0-5-191,-1-4-2117,4-3-2459,0-5-4218,3-3 9483,-4-4 0,-5 0 0,-3 0 0</inkml:trace>
  <inkml:trace contextRef="#ctx0" brushRef="#br0" timeOffset="6477">15595 1449 26827,'-12'-44'250,"-1"0"0,1 4 1,3 10-218,6 24-50,2 2-44,0 3-914,1 0-492,0 7-8364,0 6 8487,0 1 0,0-2 0,1-8 0</inkml:trace>
  <inkml:trace contextRef="#ctx0" brushRef="#br0" timeOffset="7236">16285 1761 25157,'7'-55'442,"0"0"1,0 5 0,-2 6-250,-3 10 32,-1 4-1,-5 6-58,-3 3 12,-6 5-4,-4 5-162,-5 4 196,-3 3-3,-5 5 90,-20 14-53,10 0-890,-14 12 859,19-2-88,2 3-61,-6 19-94,13-10-51,-3 13-35,16-3-59,6-14 10,8 7-16,7-19 31,7-3 101,3-4 81,3-5 252,1-3 215,4-4 297,-2-3-67,2-5 253,16-22-346,-17 7-356,12-16 114,-22 14-134,-1-1-169,6-15-406,-7 16 370,2-9-493,-10 23 252,-3 2-60,0 3 48,-2 3 69,0 8 126,-2 3-144,-2 11 1,-2 7-203,-3 6 255,-2 8-714,-3 7 760,-4 4-1055,-3 5 1173,9-28 1,0 0-642,-1 1 1,0 0 628,-2 2 0,1-1-7,-1 1 0,1 1-9,-1 1 1,0 0-10,1 0 1,1 1-87,-1 0 0,1 1-14,2-1 0,-1 0-99,1 0 1,0-1-48,1-2 0,-1 0 14,1-2 0,-2-1-158,-12 21-370,-13-7 662,9-22 748,-7-9-380,16-25-140,7-29-161,14-5 1,6-5-866,-4 8 1,3 0 806,8-17 1,3 1 0,-4 22 0,2 2-585,1-2 0,1 1 522,1 1 0,3-1-148,12-10 0,5-1 116,2 2 0,5-1-451,0 5 1,4-2 0,-1 4-129,-15 12 1,-2 2-1,3 1-592,12-5 0,4 1 0,-7 5-360,-12 9 1,-2 3-2370,8-2 1,-2 2 4154,1 2 1,-18 5-1,-8 1 1</inkml:trace>
  <inkml:trace contextRef="#ctx0" brushRef="#br0" timeOffset="7876">16674 1703 25521,'-5'3'2992,"1"0"70,4-3-2669,-15 61-868,19-41 293,-2 16 0,6-2-222,19-25 1239,15-1-241,-7-5-1217,1-3 1594,2-2-706,0-3-265,-3-3 0,-3-2 0,-2-3 0,-4-1 0,-4-2 0,-2-3 0,-2-3 0,-2-3 0,-2-2 0,0-15 0,-6 11 0,-1-10-100,-6 18-808,-4 2-85,-2 4 255,-5 3 471,-3 3 389,-3 3 392,-3 2 273,-1 4 264,-1 0-519,0 2-532,0 3 0,-6 7 0,7 4 0,-4 7 0,9 0 0,1 4 0,1 5 0,1 3 0,3 3-1080,2 4 219,4 0-76,6 18-37,5-15 137,7 10 173,4-21 315,5-4 244,4-5 194,2-3 228,2-5 236,2-6 319,-1-3 230,0-5 67,-3-4-66,0-4-501,-2-6-602,-2-3 0,-2-4 0,-2-2 0,-2-5-429,-2-3-1071,1-2 617,-2-2 27,2 1 1264,-2 1-863,-1 4 204,-3 5 3181,1-1-2950,-7 11 91,0 1 2,-5 9 118,-1 2 530,0 11-721,-1-1-76,0 11-446,0-2-2,0 3-23,0 5 53,0 1-127,-1 2 68,0-1 658,-1-1-52,1-1-1,0-2-5,1-3-47,1-2-71,1-2-52,2-5 139,0-2 60,0-4 191,-1-4 304,1-1 428,8-5 133,0-2-919,7-3-213,-1-1 0,2 0 0,1-2 0,1 1 0,1-1 0,0 1 0,0 0 0,1 2 0,-1 2 0,6 2 0,-8 2 0,2 1 0,-10 5 0,-3 1 0,-2 4 0,1 8 0,-4-2 0,0 7 0,-1 3-844,0-5-2412,6 8 2996,5-5 1,-6-10-1,1 0 1</inkml:trace>
  <inkml:trace contextRef="#ctx0" brushRef="#br0" timeOffset="8126">18565 1760 32767,'-48'-34'0,"-1"1"0,5 2 0,5 9 0,2 22 0,3 3 0,-13 9 0,4 12 0,-3 19 0,17-2 0,12 9 0,12-11 0,3 2-179,4 1-1176,2 0 163,5 0-181,2-1 620,3-1 111,2 0 33,3-4 3,5-3-204,5-4-704,5-5-1434,3-6 2998,-3-11 1,0-1 0,-4 0-1,16-2 1</inkml:trace>
  <inkml:trace contextRef="#ctx0" brushRef="#br0" timeOffset="8467">18900 2081 18242,'25'-42'619,"1"0"1,-1 4 0,-11 7 2035,-22 17-2429,-4 3 191,-5 3 1471,-4 3-1436,-2 1-60,-2 3-254,-2 0 1106,2 4-877,3 2-40,3 2-196,5 2 3243,4 1-3495,4 0-115,4 1-103,0 1-44,8 6 43,2-5 70,7 4 115,2-6 139,4-2 93,3-1 107,17-1 119,19-8-890,-27-3 1,-1-2 889,29-9-64,-20-8-171,-16 2-96,-3-3-78,-2-2-57,-1-16-94,-8 10-61,-1-9 3,-8 15-24,-5 2 434,-12 0-64,-2 8-42,-14 2-460,0 10 385,-5 2 12,-5 5 39,-3 3 496,0 6-635,0 5 226,17 0 1,0 2 279,-11 12 140,-3 16 209,22-10-525,13 1 0,5 2 227,6 13-251,2-12 1,4-1 2,17 5-1486,9 0 1194,-16-22 0,2 0-2040,18 12 1,5-1 1729,-4-4 1,0-1 0,-5-3 0,-3-2-1,12 4 1</inkml:trace>
  <inkml:trace contextRef="#ctx0" brushRef="#br0" timeOffset="10500">10931 2945 13721,'-25'-41'1328,"0"0"1,0 0-1,-4-6 1,-1 0 0,7 9-921,5 6-1809,-14-19 1737,24 33-10,0 1 574,3-2-683,2 6 298,2 0-342,1 10 34,1 1 204,1 5 572,2 4-916,1 6-3233,1 8 3243,0 5-6,0 7-63,-2 5 33,-3 2 1,0 3-233,1 10-26,-1-11 1,0-1 386,4-1-41,1-5-72,4-1-400,2-4 267,3-3 2853,4-3-2853,3-3 67,2-3 61,5-2 146,2-3 6,4-2 59,5-1 210,2-1-97,6-3-14,4 0-1092,5-1 862,-25-3 0,0-1-17,3 0 0,1 0-22,3-1 1,1 0-779,3 0 1,1 0 748,2-2 1,2 1 7,2-2 0,1 1-21,3-2 0,0-1-803,3 1 1,2-1 788,2-1 1,1 0-25,-19 2 0,1 0 1,0 0 2,1 0 1,1-1-1,-1 1-1,2-1 0,1 0 0,-1 0-50,0 1 1,1-1 0,3 0 10,2-1 1,3 0 0,1 0 0,-3 1-459,4-1 0,-2 0 0,3 0 447,-3 0 1,3 0-1,0-1 1,-3 1-131,1 1 0,-3-1 0,1 1 219,0-1 1,1-1 0,0 1-142,1 0 1,0 1-1,0-1 251,1 0 1,-1 0 0,1 1 45,-1-1 0,1 0 0,0 1 1,0 0 0,0 0 0,1 0-1,-1 0 1,0-1 0,0 1-7,1 1 1,-1-1 0,0 0-89,0 1 1,0-1 0,0 0-63,-1 1 0,1-1 0,-1 1 67,-1-1 0,0 1 0,2-1-160,0 0 0,3 1 1,1 0-1,1-1 11,-12 2 1,0-1-1,1 0 1,0 0-1,-1 1-57,1-1 1,0 0 0,-1 1 0,1-1 0,-2 1 50,11-1 0,-1 0 1,-1 1-1,-4-1-46,0 1 1,-2 0 0,-1 0 31,1 0 0,0 1 0,0-1 2,-1 0 1,0 1 0,-1 0 1,1 0 0,-1 0 0,0 0-61,-2 1 0,1-1 0,-1 1 56,-1 0 0,0 0 1,-1 0-1,0 1 1,-1-1 0,0 1-6,-1-1 0,-1 1 0,1 0 33,-2 0 1,0 0-1,0 0-57,19 0 0,-1 0 2,-2 0 0,-1 1-1,-3-1 1,-1 0 0,-2 1 0,-1 0 358,-2-1 1,-1 1-346,-1 0 0,-1-1 5,-1 1 1,1-1 118,-2 1 0,-1-1-113,1 0 1,0 0-1,-1 0 1,-1 0 3,1 0 0,-1 0-5,0 0 1,0 0 0,-1 0 0,1 0 153,-1 0 1,0-1 9,0 1 1,-1-1 0,0 0 1,0 0-1,-1 1 0,-1-1 7,0 1 1,0-1 512,-3 1 1,0 0-522,-1 0 0,0 0 1512,28 0-1706,-5 2-32,-5-1 4,8 2-146,-20-1 841,5 0-633,-26-2 72,-5 0 2417,-5 0-2372,-3-1 35,-1-3-33,0-2 643,3-2-662,1-4 1053,2-2-1068,12-10-75,-4 5 93,17-16-168,-14 15-21,5-7 97,-11 12-7,-4 2-4,-3 3 86,-4 3-116,-2 2-190,-3 2-378,0 2-779,-4 1-3460,-2 2-4642,-2 3 9512,-1-1 0,5 0 1,1-2-1</inkml:trace>
  <inkml:trace contextRef="#ctx0" brushRef="#br0" timeOffset="72615">14616 4079 21926,'7'-48'1273,"-1"0"1,-1 5-1,1 4-444,4 0-510,-3 15-22,0 2 263,-5 14-532,0 6 11,-2 9 12,0 15-29,0 19-16,-1 0-456,-2 10 456,1-10 22,-1 3-28,0 2 0,-1 2-11,0 2 5,-2-1 0,0 1-10,-3-2 16,0-2-28,-3-3 28,-1-6 16,-10 4-10,4-16 5,-23 7-16,13-21 27,-31 2-11,21-9 12,-15-1 16,16-2-11,1-3 5,3-1 23,3-4-39,3-2 50,3-1 6,1-2 0,3 0 39,0 0-22,3 1-6,2 2-33,3 2-51,2 2 450,3 2-450,3 2 0,2 0 0,2 4 0,0 2 0,1 6 0,0 4 0,1 5 0,6 15 0,2-6-595,7 11 595,2-13-317,5 0 317,4-2 0,6-3 0,5-2 0,5-3 0,4-4 0,4-4 0,2-5-540,2-2 540,1-7 0,-1-2 0,-17-4 0,0-2 0,17-7 0,-21 6 0,-1-1 0,10-6 0,-5 0 0,-1 0 0,-5 2 0,8-5 0,-6 6 0,-3 1 542,-10 9-542,-11 6 0,0 4 0,4 9 0,-3 0-500,5 11-889,-4-2-1523,-2 5-6919,0-2 9097,-4-1 1,-2-11-1,-2-4 1</inkml:trace>
  <inkml:trace contextRef="#ctx0" brushRef="#br0" timeOffset="74004">11416 6336 22720,'-44'-8'350,"0"0"0,0-1 0,-16-3 0,11 5-227,20 13-17,3 4 7,0 6 32,-1 6 113,-18 22-157,9-4-2513,3-1 1,0 2 2425,13-14 0,2 1 0,-7 9 0,2 0 503,-5 19-501,5-3-16,5 1-5,9-5 406,13 14-446,9-18-42,9-12 1,6-4-43,18 0 28,-11-13 0,2-2-23,-6-7 1,1-3-45,1-1 0,3-1-205,16-2 1,2-2-321,-14-1 0,1-2 592,11-1 1,0-3 41,-18 0 0,-2-1 502,-2-1 1,0-2-394,26-13 346,-6-3-242,-18 8 0,0-2 20,13-12-76,-17 14 0,-1-2 350,14-20-185,-14 12 0,3-7 1,-17 16 540,-5 3-569,-5 3-28,-1 3 1775,-10 3-1887,-2 5 1771,-10 4-1698,-20 14-84,4 3-375,-17 10 347,11-1-16,1 2-18,3 2-11,4 0-3040,7-1 3023,7-1-22,8-2 0,6-2-28,8-3 6,5-3-12,6-4 1,6-2 5,4-6 704,19-3-688,7-12 40,3-1 1960,-4-9-1949,-17 2 39,-4-3-725,-3-1 742,-4-3-405,-2 0 427,-2-2 18,-3 1 33,-1-1 375,2-19 34,-7 9-376,1-1 1201,-7 19-1374,-1 15 800,-2 3-800,0 0 543,-1 3-543,-2 2 0,-2 4 0,-3 5 0,-9 24 0,6-11-3392,-4 19 3392,12-19 0,3 0-589,1-1 589,5 1-96,3-2-117,6-1-112,6-2-89,3-2-399,6-4 276,2-2-51,5-5 16,2-4 79,1-1 123,1-7 18,16-9 284,-14-1 52,10-9 292,-22 4-86,-5-1 84,-5-1 107,-6 0 18,-3-1 21,-4 1 716,-2-7-767,-2 7-33,-2-5 3165,0 9-3233,-1 2 565,0 0-615,-1 4-38,1 1-123,0 2-57,0 3 0,1 2 0,-3 10 0,2 2 0,-3 11 0,2 2 0,-1 6 0,-1 5 0,-5 23 0,2-12-591,-3 17 591,2-19-1043,1 0 1043,1 0 0,1-2-357,1-2 357,2-3 0,0-5 0,2-6 0,2-3 0,-1-10 505,2-3-505,1-13 1062,0-3-1062,3-9 424,0-3-424,0-5 0,0-5 0,1-7 0,-2 5 0,-1-3-1111,4-23 1111,-3 18 0,0 0 0,2-20 0,0 1 0,-1 4 0,1 5-660,0 7 660,-2 6 0,3 7 0,4-6 0,-1 13-148,7-6 148,0 12 0,5 2 0,6 1-961,5 0 961,6 4 0,4 2 247,4 4-247,2 1 0,0 7 0,-18 2 0,-1 3 0,12 9 0,-15 1 0,-3 3 0,-5 6 0,-4 13 0,-17-12 0,-21 14 0,-2-11 0,-20 9 184,2-15-241,-5-1-657,11-10 0,-2 0-1420,-19 3 2134,14-6 0,3-2 0,9-4 0,1-1 0</inkml:trace>
  <inkml:trace contextRef="#ctx0" brushRef="#br0" timeOffset="74823">13654 6780 18084,'0'-9'4638,"0"2"-3765,0 7-212,-10-68-1827,6 37 1401,-3-12 1,1 2 168,0 13-40,1 3 497,-2 4-581,1 4-45,-3 3 222,0 4-305,0 4 94,-15 6-190,6 5 0,-15 7-6,9 4-86,-4 5 75,-2 3-5,-1 4-12,1 3-11,-10 17-5,13-10-986,-4 11 986,17-17-12,6-3-258,5-3 253,5-3 0,6-5 5,6-4-5,7-5 0,5-4 11,5-3 0,3-6 5,3-3 323,1-7-306,-1-4 6,-2-3 17,-3-4 11,-3-2 11,-4-3 118,2-15-90,-9 9 6,1-12-6,-9 16-5,-1 0 5,-1 2-49,-1 3-124,-1 3 78,0 5 0,-3 5 972,0 5-972,-3 4 291,1 3-291,-1 1 628,-6 11-628,1-1 96,-5 11-96,2-2 0,1 4 0,0 3 0,1 2 0,2 2 0,2 2 0,1-1 0,3 3-52,3-2-564,3 1-8651,27 20 3005,-8-22 6262,-1-7 0,-1-3 0,-6-12 0,-1-1 0</inkml:trace>
  <inkml:trace contextRef="#ctx0" brushRef="#br0" timeOffset="75565">14204 6362 21002,'5'-48'741,"-1"0"0,0 4 1,-2 8-238,-3 19 135,-1 2-230,-1 2-23,0 2 304,0-3-382,0 6 36,1-3-80,1 5-2,1 1-44,0 1 76,0 1-154,0 1 146,0 1-286,1 5 5,1-2-10,1 4-7,1-2 7,-1 0-18,-1-1 12,-1 0 6,0 0-7,-1-2 1,1 1-11,-1-1 89,0 1-56,-3-5 0,1 0 12,-4-3-12,3 1-11,0 0 22,0-2-10,1 1 10,0-2 28,0 0 6,1-2 23,0-1 5,1-2-11,0 0-12,0-2 1,0-2-1,1 0 7,1 0-39,3-8-29,-1 9 0,2-4 0,-3 11 0,0 3 0,-2 2 0,-1 3 0,0 0 0,1 6 0,0 3 0,1 7-3392,0 4 3392,0 5 0,1 6 0,-2 6 0,-1 7 0,-2 5-1358,-3 7 1358,-3 4 0,-4 2 0,-2 1 0,-2-3-910,6-19 1,0-1 909,-3 17 0,5-22 0,1-1 1819,0 5-1819,2-6 0,1-3 0,1-8 0,2-4 1358,0-6-1358,1-5 3392,0-3-3392,0-2 0,3-11 0,0 0 0,8-23 0,-2 7 0,6-13 0,-1 7-250,1-2 250,2 1 0,0 3 0,1 1 0,1 5 0,-1 3 0,-1 5 0,0 3 0,0 4 0,1 3 0,0 3 250,9 5-250,-6 4 0,5 5 0,-1 13 0,-6-3-440,5 10 440,-9-6 0,-1 3 0,-3 0 0,-4 2 0,-3 0 0,-5-1 0,-6-2 0,-6-1-3246,-6-3 3246,-6 0 268,-4-4-268,-5-5 0,-3-2 0,-11 2 0,10-5 0,0-1 0,0-6 0,2-1 0,7-4-281,5-2-302,7-4-352,5-3-751,6-3-2694,3-2 4380,8-4 0,-4 9 0,4 1 0</inkml:trace>
  <inkml:trace contextRef="#ctx0" brushRef="#br0" timeOffset="75771">15051 6287 25463,'-43'39'0,"1"-1"0,3-3 0,10-3 0,22-2 1454,4 1-1875,4 11-821,4-10-606,5 8-7983,7-8 8506,-7-11 0,1-3 1,-9-13-1</inkml:trace>
  <inkml:trace contextRef="#ctx0" brushRef="#br0" timeOffset="75964">15113 5966 26603,'-14'16'-3590,"8"2"-1177,24 7-4323,0-1 9090,-4-1 0,-7-11 0,-3-5 0</inkml:trace>
  <inkml:trace contextRef="#ctx0" brushRef="#br0" timeOffset="76483">15238 6864 25336,'35'-32'162,"-1"1"0,1 0 1,12-11-1,-4 1-70,-18 11 1,-2-2-2046,5-8 0,1-2 1978,0-1 1,0-3 6,-6 6 0,1-5 0,-1-1 1,-3 5 3,3-7 0,-2 1 1,1-2 1,0-4-1,-4 6 41,-6 9 1,-4 3 5,-1 2 0,-1 1 90,0-25-151,-5 8-23,-6 9 1136,-9 0-1136,-1 14 0,-4 1 878,6 15-878,2 5 276,1 2-276,0 3 2909,0 4-2909,0 3 322,-2 6-322,-3 5 0,-6 22 0,4-3-2159,-3 21 2159,8-5 0,2 7 0,7-27 0,0 1 0,0 3 0,2-1 0,-1 2 0,2 0 0,0-1 0,2 0 0,1 0 0,1-1 0,2-2 0,2-1-1339,1 0 1,2-2 1338,13 26 0,4-5-182,3-6-9,-9-20 1,1-1 16,13 10-256,11 1 380,-14-20 39,13-8 28,3-16-12,1-5 18,-5-13 21,-14 0 158,10-17-79,-12 8 34,-3 0 1,-2-1-158,-2 1 0,8-16 1177,-19 31-1177,-5 8 3013,-2 2-3013,-3 7 316,-2 2-316,-1 4 610,-2 0-610,-2 6 219,-3 2-219,-7 14 0,1-2 0,-5 10-250,7-7 250,1 1 0,2 0 0,3 1 0,2 0 0,3-1 0,3-2-326,3-1-346,4-3-151,2-4-314,3-4-8694,12-3 8552,-11-6 1,4-1 0,-14-3 0</inkml:trace>
  <inkml:trace contextRef="#ctx0" brushRef="#br0" timeOffset="76655">16517 6196 24122,'-5'-7'3069,"1"2"-2526,4 5 101,0 0-459,-42-65-77,24 32-108,-6-4 0,3 2 0,14 16 0,6 15-63,1 2-94,0 2-509,7 7 55,0 1-290,7 10-444,0 2-1309,1 5 2654,2 7 0,-8-14 0,-1 0 0</inkml:trace>
  <inkml:trace contextRef="#ctx0" brushRef="#br0" timeOffset="76971">16710 6684 28462,'25'-48'69,"0"1"1,-3 3 0,0 2-70,-6 9 0,-1 1-4822,11-26 4822,-7 16 0,0-1 0,-4 6 0,0 0-94,0-4 1,1 0 93,-1-3 0,0 0-97,0 0 0,-2-1 97,-1 1 0,-1 1 0,-1 2 0,-2 2 0,-2 3 0,-2 1 0,1-24 0,-12-1 0,-1 23 0,-15-4 0,8 29 1888,-4 2-1888,7 11 1411,-1 4-1411,-3 6 0,0 6 0,-2 4 1603,-1 8-1603,0 5-1743,1 8 1743,-1 8 0,1 7 0,8-26 0,1 2 0,0 2 0,-1 2 0,-2 20 0,1 2-1358,2-13 1,1 0 1357,-1 14 0,1-1 0,5-18 0,1-2-492,0-2 1,3-1 443,1-1 0,2-1-466,0-2 0,3-2-399,11 29-414,3-7-1132,4-5-3428,1-6 5887,6-3 0,-16-19 0,0-3 0</inkml:trace>
  <inkml:trace contextRef="#ctx0" brushRef="#br0" timeOffset="77138">16640 6327 27972,'41'-20'-376,"1"0"1,0 0-1,17-7 1,-3 5-1034,-20 15 0,-3 4-3507,0-1 1,-2 0 3607,25-2 0,-27 3 1,-12 1-1</inkml:trace>
  <inkml:trace contextRef="#ctx0" brushRef="#br0" timeOffset="78437">17323 6309 27387,'5'-33'67,"-1"11"-50,-4 39-6,0 3 1,1 3-7,3 1 6,4 0-16,5 0-6,3-1 11,19 6 0,-5-9-712,13 1 723,-12-12 1,-1-4 4,-3-4 29,-4-3-6,-2-5 23,-4-4 22,-2-6 221,-1-3 8,3-15-128,-5 6-3228,2-10 3145,-4 5-722,-4 11 620,0-2 331,-4 15-331,-1 3 0,-1 5 0,0 2 3068,-3 14-3068,-1 3 0,-4 16 0,0 3 0,-2 8 408,-1 9-408,-2 7-986,7-27 1,-1 1 985,0 0 0,0 3 0,-3 19 0,0 2 0,3-12 0,0 0-1242,-2 16 0,1-1 1003,3-16 1,2-1-552,-1 1 1,2 0-2770,0 0 0,1 0 3559,0 6 0,1-3 0,0 4 0,0-4 0</inkml:trace>
  <inkml:trace contextRef="#ctx0" brushRef="#br0" timeOffset="79280">19151 6193 21456,'7'-45'550,"1"0"0,0-1 1,2-15-1,-1 4-256,-4 20 0,-1 4 126,-1-1 0,-1 3-112,-4-5-95,0 4 1124,-3 22-1298,1 7 407,0 6-418,1 9-6,-3 12 12,-1 12-888,-2 14 862,3-20 1,0 2-6,0 5 0,0 1-3,0 4 0,-1 1-659,0 3 1,0 1 652,-1 2 1,1 2-939,-1 0 1,0 2 901,0 0 0,0 1-56,0 2 0,1 0-854,-1 1 1,1-1 637,0 1 1,1-1-116,0-1 1,0 0-107,1-2 0,1-1-126,0-4 0,0-1-234,1-2 1,0-3 291,0-5 1,0-1 373,-3 21-124,0-19 359,-3-16 1399,-2-14-1271,-4-13 303,-13-24-50,5-2 1184,-8-21-1033,11 5 11,4-7-34,5-6-280,7 29 0,2-1 179,2-15 1,2-1-743,1 13 0,1 1 498,1-9 1,2 2 412,13-17-283,-6 22-143,4-1 30,-8 20-142,0 5 876,2 0-898,2 1-12,4 1-11,7-1 3200,6-1-3234,-1 3 1,4-2-1450,20-7 1,6-2 1433,-18 6 1,2 0-1,-1 0-457,2-1 0,0-1 1,-2 2 485,9-4 1,-4 1 10,-14 5 1,-1 0 13,-2 0 1,-1 0-480,24-11 497,-7 1 66,-1-7 12,-17 9 22,-3-2-11,-18 12 0,-5 5 2403,-8 3-2426,-4 5 2043,-9 5-1958,-6 7 207,-27 20-1220,10-4 901,12-8 0,0 0 22,-10 13-919,2 3 885,7 1-473,5 1 445,8-1-22,7-2 0,5-2-5,8-2-12,7-3-1248,23 6 1254,0-14 11,19 2 65,-7-15-59,1-6-6,1-2 11,-3-7-11,-3-4 45,-5-5 5,-3-6 56,-5-3-22,-3-4-5,-4-3 16,-4-4-1911,-3 0 1917,-6-4 16,-4-1-43,-4-1 137,-7 2-211,-4 1 0,-7 3 0,-3 4 0,-5 10 0,-2 3 0,-6-3 0,-24-2 0,20 19 0,10 4 0,-5 4 0,15 4 236,1 6-780,4 4-520,3 3-1233,5 5 2297,10 6 0,-4-15 0,6 0 0</inkml:trace>
  <inkml:trace contextRef="#ctx0" brushRef="#br0" timeOffset="80551">21433 5920 16915,'-2'-44'561,"1"0"1,-1 0-1,0-15 1,-1 8-108,-4 8-79,-1 11-73,0 8 2505,2 8-2628,0 4-56,2 5 1192,1 3-1298,1 2 0,0 4-11,1 3-1,1 7 1,0 8-6,0 11 5,1 9 7,1 12-15,-1-21 0,1 1-883,0 5 0,0 1 869,-1 5 0,1 1-22,-1 3 0,1 2 226,-1 4 1,0 1-345,0 1 1,0 1-82,-1 1 0,1 1-104,-1 0 1,0 1-700,0-2 0,0 0 397,-1-1 0,0 0-138,-1-4 1,0 0-60,-1-4 1,-1-2 50,-1-5 1,0-2 69,0-5 0,-2-2-226,-9 18 319,-3-16 257,-2-13 191,-3-11 129,0-9 111,0-11 124,2-7 134,2-12 124,4-7 1849,3-9-1603,4-6 463,4-5-317,3-2-6,3 0-57,3 1-55,5 4 1539,1 5-1260,6-10-665,-3 18-392,2-9 179,-4 21-51,2 1-45,1 2-10,4 1-12,3 1-28,5 0-73,20-10 28,-5 6-596,0 2 0,2 0 638,-14 8 0,0 0 6,11-6 0,0-2 58,-9 6 0,-2-1-42,0 0 1,-1-1 8,0-1 0,-1 0-520,-3 1 0,-1-2 565,18-22 50,-21 16 0,-1-1 186,3-11-85,-3-7 67,-16 25 1571,-3 4-1497,-3 5 984,0 2-979,-3 3 307,0 1 1215,2 4-1618,1 0 307,2 3-301,1 1-247,0 7-5,-1 3 17,0 12-6,0 7-1506,0 10 1501,0 11-1,-2-5 1,0 2-3,0-9 0,0 0-1,-2 15 1,0-1-9,1-15 1,-1-2-1441,0 0 1,1-1 1428,-7 28 6,2-7-1782,1-6 1782,2-7-270,2-8 276,2-6 651,0-8-646,2-6 2192,0-6-2130,7-12-45,1-4-6,7-11 0,0 0 0,2-3 6,1-2 17,2-1-1,1 1 2524,0 0-2523,1 3-2498,13-5 2514,-15 13-5,7-2 11,-14 13-45,-5 2-5,3 2 5,-3 2-11,1 1 282,1 2-271,7 5 3387,-3-3-3387,5 3-22,-3-4 11,12-2-6,-4-3 0,10 0 1,-8-5 5,2-2 11,0-3 6,0-2-12,-1-2 7,-1-1-12,-3-3-199,-4 0 216,-2-1-3315,-4 0 3354,-2-1-2115,0-4 2094,-4 4-121,-1-2 86,-4 7 0,-1 3 0,-1 2 95,0 1-95,0 3 2225,0 1-2225,0 1 3327,-3 6-3327,1 0 196,-5 13-196,2-1 0,-3 9 0,2-2 0,1 1 0,1 1-35,3 4-637,0-2-386,2 2-881,2-1-3868,2-3 5807,4 2 0,-4-14 0,1-1 0</inkml:trace>
  <inkml:trace contextRef="#ctx0" brushRef="#br0" timeOffset="80729">22746 5886 26872,'-24'-38'-43,"0"1"0,2 0 0,7 13-114,14 24-78,0 1-90,1 3-184,1 4-304,2 6-2604,8 14-1394,0-3 4811,9 16 0,-12-24 0,1 0 0</inkml:trace>
  <inkml:trace contextRef="#ctx0" brushRef="#br0" timeOffset="81050">22910 6216 24424,'-6'-3'2274,"2"0"-1966,4 3 303,0 0-589,-17 71 6,12-40-11,-3 12 0,2 0-12,9-15 1,4-1-17,1-2-40,3 5 40,-3-9 0,0 1 61,-4-13-16,-2-3 16,0-4 6,-1-2-11,2-10-11,0-2 11,2-8-1,-1-2-4,1-1-7,1-3 1,1-2-233,1 2 244,0 0-6,2 2 6,0 3-17,2 3-17,10-3 1,-6 10-3372,11 0 3281,-9 9-159,4 4-59,2 3-806,13 9 140,-7 0-622,8 7-1838,-13-3 3423,2 2 0,-13-9 0,0-1 0</inkml:trace>
  <inkml:trace contextRef="#ctx0" brushRef="#br0" timeOffset="81683">23626 6063 20923,'-5'-53'715,"0"0"0,0 4 1,1 5-218,-1 1-3535,0 0 3412,0 4-783,0 2 676,1 6 999,1 4-1093,1 4 348,1 5-399,1 4-33,1 6 2179,0 3-2269,2 3 3357,1 3-3357,7 15 0,7 22 0,2 8-1288,-9-14 1,-1 2 1287,3 26 0,-8-26 0,-1 0 0,0 2 0,-2 1-17,0 1 0,-1 1-513,-1 0 1,0 0 293,0 0 1,-1-1-255,0-1 0,-1 0-656,1-1 1,-1-1 1145,1 3 0,-1-3 0,1 3 0,1-3 0</inkml:trace>
  <inkml:trace contextRef="#ctx0" brushRef="#br0" timeOffset="81940">24016 5973 24263,'-45'-12'238,"1"0"1,2 1 0,5 6-82,3 13-687,-3 6 637,-1 4-7,0 5-16,1 4-16,1 3-1,1 3-11,4 1-11,3 0-12,6-2-5,6-2 0,8-4 586,4-1-569,11-3-2630,9-2 2647,40 4-45,1-9-431,-13-6 1,3-2 402,-5-2 0,-1-2-56,6-1 0,0 0-149,4 1 0,1-1-970,3 0 0,1 0 348,1 0 1,1 1 837,-13 0 0,1 0 0,-5 0 0,-5-1 0,-3 0 0,1 0 0,-1 1 0</inkml:trace>
  <inkml:trace contextRef="#ctx0" brushRef="#br0" timeOffset="83390">14998 8307 17643,'0'-60'791,"-1"1"0,1-1 0,0-2 1,-4 5-658,-4 11 0,-4 8 40,-10 14-56,-4 7 33,-19 7-90,7 11 623,3 6 1,0 5-655,5 6 1,2 3-17,-1-2 0,1 4-14,-4 12 0,3 1 23,-2 13-23,11-16 0,3 0 16,-3 18 18,5 0-45,4 0 11,6-1-17,3-2-17,10-4 1173,5-4-1150,9-7-6,27-1-212,-8-16 235,20-2 5,-17-18 22,0-6-16,-3-8 11,-3-5-22,-4-5 61,7-20-28,-13 9 465,-8 3 0,-1-1-454,0-7 23,2-13-2237,-10 19 2231,-2 4 11,-1 4-835,0-1 881,-4 13 320,0 1-377,-3 12 345,-1 3-401,0 2 2681,-1 4-2675,-1 3-6,-1 6-5,-6 28-12,4-11 1046,-4 23-1045,6-18 10,2 2 1,1 2-2787,3-1 2731,3 0-56,5-2-46,2-3-10,4-3-17,1-5 16,0-5 51,0-6 28,-1-5 495,-2-5-439,-1-6 3409,0-5-3291,6-15-40,-4-1 17,5-11-5,-5 6 16,0-4-451,0-1 463,-1-2-12,0-1 1,0 1-3232,-2 2 3231,0 3-11,1 4-171,-2 4 154,0 5-10,-1 5-18,-1 3 0,3 4-22,-4 2 283,13 17-300,-9-2 34,7 16 3275,-8-6-3320,4 17-6,-3-8-50,4 13-3174,-5-12 3051,0-1-106,1-2-939,11 8 675,-5-13-1282,31 5 1399,-21-20 113,19-6-213,1-18 297,-9-2-738,15-9 934,-17 3 302,11-13 246,-4-4-156,-4 1 11,-10 5 11,-15 14 23,-2 4 28,-3 2 22,-3 4 2781,-3 3-2893,-3 4 600,-2 2-835,-6 5 1272,-1 2-1250,-7 5-50,1 2 0,-1 0 17,-4 8-51,7-5 11,-1 4-5,9-6 11,1-1 0,4-1-6,5 5-22,0-5-5,5 5 16,3-1-22,1 4 5,1 0-11,5 3 23,-3-9 28,-2-2 89,2-6-22,-11-6 16,1-3 29,-5-4-12,-1-4 129,0-11-128,-1 5-12,0-7-17,-2 9 12,1-1-40,-1 3-16,0 1 5,0 1-28,0 1 17,0 1 0,-1 2-43,0 0-13,-2 2 0,-1 1 0,0 1-46,1 1-66,2 1-3165,1 0 0,-1 0 0</inkml:trace>
  <inkml:trace contextRef="#ctx0" brushRef="#br0" timeOffset="84183">16463 8282 24329,'18'-44'918,"-4"6"-743,-15 34-2,1-2-10,-2 2 5,1-1 162,-2-3-162,0 1-11,0-3-6,-1 3-11,1 0-17,-2 1 0,1 0-16,-2 0-6,2 2-17,-3 0-28,0 1-12,-1 1-21,0 1 10,-2 0-10,-1 1 5,-1 0-6,0 1-11,1 1-5,1 2 0,-3 3 5,2 0-11,-2 4 11,2-1-11,0 4-11,-4 1 11,1 3-3375,-11 13 3408,6-5-22,-7 8 12,9-10-34,1 1-23,3-2 40,2 1-6,3-3 16,3-2 57,2 4-73,2-9-11,3 4-34,1-8 45,3-3 28,5 1 3398,-1-3-3398,3-1-11,-1-3 5,0-1-5,1-3 16,1-3 12,2-4 22,0-3 12,2-4-40,0-3 0,1-5-28,1-4-11,0-6 28,0-4 0,-5 5 0,-1-2-1930,8-20 1921,-7 17 1,-1 0 36,5-18-2749,1-1 2777,-2 1 18,0 1-332,-1 3 230,-2 4 0,-2 5-328,-3 5 328,-1 5 0,-3 5 0,-1 3 1168,-3-6-1168,-1 5 3051,-1 2-3051,0 7 399,0 11-399,0 2 631,0 2-631,0 2 0,0 8 0,0 4 0,1 27 0,1-1-1499,2 23 1499,0-2 0,0-6 0,-1 2 0,0-11 0,-1 1-919,2 16 0,-1 1 919,-1-16 0,0-2 0,0 1 0,0 0-1391,0 0 1,0 0 457,-1-1 1,1 0 932,1 6 0,-1-4 0,1 4 0,0-3 0</inkml:trace>
  <inkml:trace contextRef="#ctx0" brushRef="#br0" timeOffset="84833">13233 10256 23338,'-12'-51'704,"-1"1"0,1 3 0,2 5-284,0-2-1173,-1 6 1016,0 6-22,-2 5-39,-1 5-18,-1 6 299,-1 4-382,-2 6-29,-1 3 1,-14 14-39,5 1-918,-10 13 901,8 1 11,0 4-5,0 3-1,1 3 6,1 2-28,3 2 11,2 1-11,3 0 6,5-1 5,4 11-17,7-16 12,8 6 0,8-21-209,8-4 209,7-5-1,6-6-10,5-3-1430,5-8 1446,5-4 6,0-9-1086,2-4 1080,-2-5 6,-2-3 5,-4-2 6,-4-2 687,-6 0-636,-5-1 89,0-12-743,-11 13 659,1-8-11,-11 18 1625,-2 5-1592,-1 4 1388,-3 5-1476,1 5 93,-1 3-111,-1 2 1257,-3 7-1257,-1 3 0,-13 30 0,7-12 0,-6 21-532,10-17 532,3 1 0,2 2 0,2-1-46,2 1-200,4 1-129,5-2-247,5-1-3484,4-2 2537,4-4-1836,4-3 3032,8-2 0,-17-10 1,1-3-1</inkml:trace>
  <inkml:trace contextRef="#ctx0" brushRef="#br0" timeOffset="85063">14141 10040 25371,'-44'-36'138,"1"0"0,2 3 1,5 12-33,9 26 1056,-1 5-1064,1 9 0,0 3-103,-1 3-238,5-1 1,3 1 220,13-1 0,3 1 118,4 2-141,5 1-437,18 5 1,5 0-298,7 6-224,1-5 1,1-1-1401,6-5-7136,-3-3 9442,-5-4 0,-17-11 1,-7-4-1</inkml:trace>
  <inkml:trace contextRef="#ctx0" brushRef="#br0" timeOffset="85355">14826 10409 25413,'26'-49'289,"1"1"1,-3 3-1,-4 6-104,-12 10-51,2-3-27,0-4-18,1-4-733,0-6 656,-1-3-12,1-7 0,-2-3 0,-5 28 0,1-1-947,-2-1 0,1 0 947,-1-1 0,-1 1 0,1 0 0,-1 0 0,1-28 0,-2 5 880,-1 10-880,-2 8 0,-5 2 329,0 14-329,-2 2 683,3 13-683,2 3 2509,1 2-2509,1 2 0,0 0 0,1 3 0,-3 13 0,1 5 0,-3 14 0,2 3 0,-1 7-1704,0 9 1704,0 5 0,3-27 0,1 2 0,0 0 0,0 1 0,0 1 0,1 1 0,1 0 0,1 1 0,0 0 0,1 0 0,2 0 0,1 0 0,0-2 0,2 1 0,0-2 0,2-1 0,-1-1 0,1 0 0,1-2 0,-1 0-914,12 28-665,0-5-253,-2-4 1832,-6-16 0,0-3 0,-1-2 0,4 8 0</inkml:trace>
  <inkml:trace contextRef="#ctx0" brushRef="#br0" timeOffset="85549">14743 9993 25186,'-3'-4'1871,"2"0"-790,1 4-1009,56-63-3713,-26 43 3655,8-16 0,2 3 14,-1 24-39,3 1 11,1 2-89,-11 3 0,1 2-45,15-1 449,14 1-959,-23 4 644,14 10 0,-30-7 0,8 5 0</inkml:trace>
  <inkml:trace contextRef="#ctx0" brushRef="#br0" timeOffset="85982">14231 9959 20308,'1'-7'4491,"-1"2"-3846,0 5 1673,0 0-2211,-34-56-712,17 45 655,-5-18 1,-1 7 50,3 31 0,-1 3-23,-4 4 6,-2 4-3038,-3 5 3022,0 4-7,-2 8-908,1 2 847,2 6 0,5 3 0,6 1 0,7 1 0,10-15 0,2-1 0,9 16 0,-1-18 0,4-3 0,19 5-29,8-6-77,7-7-79,4-5-87,-12-9 1,0-1-239,20-1 227,-14-3 1,-1-4-105,2-4-139,6-5-135,-23-4-308,-3-2-574,-4-4-2474,-2-3-4961,-3 1 9687,-5 3 1,-5 9 0,-3 4 0</inkml:trace>
  <inkml:trace contextRef="#ctx0" brushRef="#br0" timeOffset="86248">14360 9939 25640,'-46'-27'422,"1"-1"0,3 4 0,8 4-114,16 12-56,2 3-45,-1 0-34,1 3-27,-1 0 112,-7 4-141,4 2 90,-16 11-110,11-1-97,-10 9 0,-5 11 0,9-5 0,-7 14 0,20-17 0,2 2-702,-6 16 702,9-14 0,2 1 0,6 1 0,2 0 0,4 16 0,7-8 0,6-1 0,12 3-423,-5-15 1,3-2 422,20 3 0,10-5 0,4-4 0,-26-12 0,0-2-1440,1-1 0,-1 0 1440,1-2 0,0-1-214,-1 0 1,-1-2-971,29-5-8647,-8-1 9761,-11-3 0,-20 5 1,-10 1-1</inkml:trace>
  <inkml:trace contextRef="#ctx0" brushRef="#br0" timeOffset="142854">2361 3219 18469,'-20'-36'-754,"6"7"1162,18 29 1015,2 0-329,3 0-449,1 2-260,3 0-125,1 3 226,2 0 158,13 6-56,-4-2-4083,12 3 3581,-6-2 32,4-1-178,5-1 495,4 0 209,5-2-847,4 0 796,6-2-128,4 0-317,-30-2 1,1 0-578,1-1 1,0 0 546,0 0 1,4 0-23,8-1 0,7 1 0,-3-1-8,-1 0 0,1-1-60,2 1 1,3-1 0,-4 0 9,-4 0 1,-3 0 64,3-2 1,0 1-304,2 0 1,0 0 277,1 0 0,2 0-8,0 0 0,1 0 110,1 1 0,2-1-13,1 1 1,1 0-11,2 0 1,1 0-301,-19 0 0,-1 1 0,1 0 221,0 0 0,-1-1 0,4 1-62,0 1 1,3 0-1,0 0 1,-2-1-174,2 1 0,-1 0 0,1 0 186,14 1 1,3 0 0,-5 0 54,-15-1 1,-3 0 0,0 1-138,1-1 1,-1 1 0,1-1-66,-2 0 0,1 0 0,2-1 90,15 1 1,4-1 0,-3 1-10,-14-1 0,-2 0 1,2 0 16,12 0 1,2-1-1,0 0 153,-2-1 1,-1-1 0,-2 0-63,-12 1 0,-1-1 0,1 0 165,11-1 1,3 0 0,-5-1 133,4 0 0,-3 0 78,-1 0 0,0-1-66,-1 1 1,-1-1-3,-2 1 1,0 0-27,-1 0 1,-2 0-167,0 1 0,-2 0-46,-1 1 0,-1 0-188,-2 1 1,-1-1-37,-1 2 0,-1-1-22,-1 1 0,0-1 6,-1 1 1,0 0 31,0-1 1,0 1-26,0-1 0,1 1 145,-1-1 0,1 1 343,-2 1 1,4-1-369,4-1 1,5 1 0,-4 0-40,0-1 0,-2 0 378,2 0 0,2 1 1,-5-2-496,21-3 180,-22 2 0,-1 0 35,17-2-270,-22 2 1,-2 0-161,5 0 1671,-6 0-1510,-4 2 1141,-5-1-672,-2 0 507,-2 1-430,14 0-107,-9 1-258,12 0 0,-12 1 0,1 0 0,2 1 0,2 2 0,1 3-384,3 2-1913,3 2-1490,2 3 3601,9 4 1,-22-8 0,1 1 0</inkml:trace>
  <inkml:trace contextRef="#ctx0" brushRef="#br0" timeOffset="389987">1771 3799 17615,'52'-1'830,"-1"0"0,1 0 0,-1 0 1,7-1-1,4 0 0,2-1 1,-2 1-1,-2-1-1346,-1 1 0,-3-1 1,0 0-1,3 0 623,0 0 1,2-1 0,2 1 0,-3-1 0,-4 1 34,9-1 1,-5 1 0,1-1-56,-12 1 0,0 0 0,1 0 1,0 0-13,2 0 0,0 0 0,1-1 1,1 1-50,1-1 1,-1 1-1,3-1 1,3 0-93,-5 1 0,5-1 0,1 0 0,1 1 0,-1-1 0,-3 0 82,1 1 0,-2-1 0,-1 1 0,1-1 1,3 0-53,-7 1 1,2 0 0,3-1 0,-1 1 0,1 0 0,-3-1 0,-2 1 44,8-1 1,-4 1-1,0 0 1,-1-1-1,1 1-144,2-1 0,1 1 1,0-1-1,-1 1 0,1 0 140,0-1 1,-2 1 0,1 0 0,3-1 0,6 1 23,-16 0 1,5 1-1,4-1 1,1 1-1,3-1 1,-1 1-1,0-1 1,-2 1-1,-2-1 1,-4 1-10,4 0 1,-4 0 0,-2 0 0,-1 0 0,1 0-1,3 0 1,3 0-15,-3 0 1,3 0 0,3 0-1,2 0 1,1 0 0,-1 0-1,-1 0 1,-2 0 0,-4 0-1,-3 1 8,6 0 0,-5 0 0,-2 0 1,-1 0-1,-1 0 0,2 0 5,1 0 0,-1 1 0,1-1 1,0 0-1,-1 1 0,1-1 0,0 1 0,-1-1 0,1 1 0,0 0 0,-1-1 0,1 1-2,-2 0 0,0 0 0,-1-1 0,2 1 0,1 0 0,2 0 20,-2 0 1,1 0-1,3 1 1,1-1 0,-1 0-1,1 1 1,-3-1-1,-2 1-37,6-1 1,-2 1 0,-2 0-1,0 0 1,1-1 0,3 1-18,-7 0 0,3 0 0,1 0 1,1-1-1,0 1 0,-2 0 1,-1 0-1,-3 1 10,12-1 0,-3 1 0,-2 0 0,0 0 0,1 0-4,0-1 1,0 1 0,0 0-1,0 0 1,0 0 0,0 0 0,-1 0 1,0 0-1,1 0 1,-1 0-11,0 0 0,-1 0 0,1 0 0,-1 0 0,1 1-7,-2-1 1,-1 0 0,0 0-1,2 0 1,3 0-3,-7 0 0,4 1 0,1-1 0,0 0 0,0 1 1,-1-1-1,-3 0-18,7 0 1,-2 0-1,-1 0 1,0 0 0,3 0 30,-9 0 1,2 0 0,2 0 0,0 0 0,-1 0 0,-2-1 0,-4 1-8,16 0 0,-4-1 1,-2 1-1,1-1-23,-2 0 1,0 1 0,0-1-1,0 0 0,-4 0 0,-1 0 0,1 0 0,2 0 14,-1-1 0,2 1 0,1-1 0,-1 1 0,-4-1-12,-1 1 1,-4-1 0,0 0 0,2 1 2,10-1 0,3 0 0,-2 0 0,-6 0-6,-7-1 1,-4 0 0,-1 0-16,18-1 0,-3 0 10,-7-1 0,-2-1 80,-8 0 0,-3 0 47,-6-1 0,-3-1 1016,16-5-998,-19-3 1467,-13-1-1841,-19-1 1488,-15-3-2013,-21-1 637,-10 3 1,-6 1-157,5 2 1,-2 1 85,2 1 1,-4-1 0,-3 0 66,2 2 0,-4 0 1,0 0-1,2 0-463,7 2 0,2 1 1,0-1-1,-3 0 622,-3 0 1,-3-1 0,-1 0-1,0 1 1,4 0-258,-4 0 0,2 1 0,2 0 0,-2 1 352,-4-1 1,0 0 0,0 0-1,-1 0-283,10 2 0,0 0 0,0 0 0,-1 0 0,0 0 212,-1 0 1,-1 0 0,-1 1-1,1-1 1,-1 1-27,-2-1 1,0 1 0,0 0 0,0-1 0,-1 1 28,0 0 0,2 0 0,-1 0 0,-4 1 1,-6-1-4,14 1 1,-4 1 0,-4 0-1,-3-1 1,0 1 0,-2-1-1,1 1 1,2 0 0,3 0-1,3 0 1,-4 0 0,3 0 1,3 1-1,1-1 1,-1 1-1,-3-1 1,-4 1-6,9 0 0,-4 0 0,-1-1 0,-3 1 0,-1 0 0,0 0 0,1 0 0,1 0 1,2 0-1,3 1 0,4-1 7,-14 1 0,4 0 1,4 1-1,1-1 0,-1 1 1,-1-1-4,-2 1 0,0 0 0,0-1 1,0 1-1,0 0 0,-1 0 1,0 1 1,0-1 0,0 1 0,0-1 0,0 1 0,-1 0-5,1 0 1,-1-1 0,0 1 0,0 0 0,0 0 0,0 0-5,9 1 1,1-1-1,0 0 1,0 1 0,-1 0-1,-2 0 1,-2 0-5,0 0 1,-2 0 0,-2 1 0,-2-1 0,0 1 0,0 0 0,1 0-1,2-1 1,1 1 4,-3 0 0,2 0 0,1 0 0,1 0 0,-1 0 0,-1 0 0,-2 0-2,4 0 0,-3 0 1,-1 0-1,-1 1 1,0-1-1,1 1 1,0-1-1,3 1 1,3-1 0,-2 1 0,3-1 1,2 1-1,1-1 0,0 1 1,0-1-1,-1 1-3,-8 0 1,1 0 0,-1 0 0,0 0 0,-1 1 0,-4 0-4,11-1 0,-2 0 0,-1 1 0,-2 0 0,0 0 0,-1-1 0,2 1 0,2 0 0,1 0 3,-3 0 1,3-1-1,1 1 1,0 0-1,0-1 1,-1 1-1,-2 1 0,4-2 0,-2 1 1,-1 1-1,-1-1 0,0 0 1,1 0-1,0 1 0,3-1 1,3 0 9,-8 1 0,3-1 0,1 1 1,2-1-1,0 1 0,-1 0-3,3-1 0,0 1 0,1 0 0,-1-1 0,-3 2 0,-3-1-60,4 1 0,-4 0 1,-3 0-1,-2 0 1,0 1-1,0 0 1,2-1-1,3 0 1,3 0 36,-3 1 0,3-1 0,3 0 0,0-1 1,-2 1-1,-3 1 9,-1-1 0,-3 1 0,-3 0 1,0 1-1,0-1 0,2 0 1,5 0-1,5-1 10,-8 1 1,6 0-1,4-1 1,-2 1 14,2-1 0,0 0 0,1 0 0,0 0 18,-12 2 1,1-1 0,1 1 184,5-2 0,0 1 0,1-1-178,5 0 0,1 0 0,-2 0 11,-7 1 0,-1 0 0,1 0 4,3 1 0,0-1 0,3 1 634,-13 1 0,6 1-896,17 1 1,18-1-241,41-4-162,38 3 721,-21-9 1,5 0-311,8-1 1,7 0 0,3 0 48,-3-2 0,4 1 0,1-1 1,0 0 15,-10 1 1,0 0 0,1-1 0,0 1 0,1 0-191,6-1 1,1-1 0,1 1 0,-2-1 0,-1 0 328,4 1 0,-2-1 0,-1 0 1,1 0-250,-8 1 1,0-1 0,1 1 0,0 0 0,0-1 289,2 0 0,0 0 1,1 0-1,1 0 1,-1 1-108,3-1 1,0 0 0,0 0-1,1 0 1,0 0 89,2-1 1,0 1-1,0 0 1,1-1 0,0 1 14,-9 0 0,0 0 0,0 0 0,1 0 0,0 0 0,-1 0 0,3 0 0,-1 0 1,1 0-1,0 0 0,0-1 1,0 1-22,2 0 1,-1 0 0,1-1 0,0 1 0,1 0-1,-1-1 0,2 1 1,-1-1 0,1 1-1,0-1 1,0 1 0,1-1-4,0 0 1,1 0 0,0 1 0,0-1 0,1 0-1,-1 0-4,-7 1 0,-1 0 0,1 0 0,-1-1 0,1 1 1,0 0-1,0 0-2,1-1 1,0 1-1,0-1 1,0 1 0,1 0-1,-1-1 1,1 1-2,0 0 1,1-1-1,0 1 1,0 0-1,0 0 1,0 0-1,0 0-16,1 0 0,0-1 1,1 1-1,-1 0 0,0 0 1,1-1-1,-1 1-4,2 0 1,-1 0 0,1 0 0,-1 0-1,1 0 1,0 1 0,0-1 20,0 0 1,1 0-1,0 0 1,-1 0 0,1 1-1,0-1 1,0 0-2,-8 1 0,1 0 1,-1-1-1,1 1 0,0 0 1,0 0-1,0 0 1,-1 0 1,1-1 0,0 1 0,0 0 0,0 0 1,1 0-1,-1 0 0,0 0 0,0 1 3,0-1 0,1 0 0,-1 0 0,0 0 0,1 0 0,-1 0 0,1 1 0,-1-1 1,1 0 0,-1 1 0,1-1 0,-1 1 0,1 0 1,-1-1-1,1 1 0,-1-1 2,1 1 0,-1 0 0,1 0 1,-1-1-1,1 1 0,-1 0 1,1 0-1,-1 0-12,1 0 0,-1 0 0,1 0 1,-1 0-1,1 1 0,-1-1 0,1 0 1,-1 1-1,1-1 0,-1 0 0,0 1 1,0-1-1,0 1 0,1-1 1,-1 1-1,0-1 1,0 1 0,0-1 0,0 1 0,0 0 0,0 0 0,0-1 0,0 1 0,0 0-1,7 0 0,0 0 0,0-1 0,1 1 0,-1 0 0,0 0 1,-1 0-3,1 0 0,0 0 1,0 1-1,-1-1 1,1 0-1,-1 1 1,1-1-5,-2 1 1,-2-1-1,1 0 1,0 1-1,1-1 1,2 1-1,2 0-4,-9 0 1,2 0-1,2 0 1,0 0-1,1 0 1,1 0-1,0 1 1,1-1-1,-1 0 1,-1 1-12,1-1 1,0 0 0,1 1 0,0-1 0,-1 0 0,1 1 0,0-1 0,0 1 0,-1-1 0,1 1-2,-1-1 0,0 1 1,0-1-1,0 1 0,0-1 1,0 1-1,0 0 0,-1-1 1,0 1-1,-2 0-3,4-1 0,-1 1 0,1 0 0,-1-1 0,-1 1 0,0 0 0,-3 0 0,-1-1 0,-2 1-14,7 0 0,-3 0 1,-1-1-1,-3 1 0,1 0 1,0 0-20,-2 0 1,-1 0-1,0 0 1,0 0-1,1 1 1,2-1-296,-1 1 1,2 0 0,2 0-1,0 0 1,-1 0-1,-1 0 1,-2 0 320,9 1 1,-2 0 0,-2 0 0,-1 0 0,-1-1 0,9 2-1,-1-1 1,-3 0 0,-8 0 0,3 0 0,0 1 0</inkml:trace>
  <inkml:trace contextRef="#ctx0" brushRef="#br0" timeOffset="409208">2046 10899 16135,'0'-10'5852,"0"2"-4900,1-23 1,0-4-566,0 16-225,0-18 0,1 5 85,-2 29 83,1 2-274,-1 0-33,1 4 123,4 10-57,0 3 18,2 11-6,-3 3-12,-1 7-5,-2 7-5,-4 7-559,-4 5 536,-6 6-498,4-29 1,-1-1 460,-1 2 1,0-1-910,-1 0 0,0-1 898,0-1 0,0 0 20,-10 25-5,4-8 16,-3 10 385,10-29 472,1-19-879,12-25 17,3-28-12,4 5-5,0-6 349,3-7-343,0-7 415,-5 27 0,-1-1-436,1-2 1,-1-1 5,1 1 1,1-1-4,-2 0 1,1-1-1388,2-11 1,0-1 1386,-3 13 1,0 1 11,1-8 0,0 1-17,0-6 17,-1-6-17,-2 18 337,0-2-309,-1 16 768,0 9-813,1 1-5,0 8 3397,1 3-3392,2 1 0,3 4 17,4 5 0,3 4 6,4 6-6,14 20 0,-8-6-912,-3 0 0,0 0 907,4 11-4,-11-16 1,1 1-3,5 13-23,0-1-499,0 2 354,-2-1-163,-1 0-207,-2 1-257,-2-2-337,-1-1-408,-1-2-5866,5 6-1297,-6-16 8221,2 1 0,-10-23 0,-3-3 1</inkml:trace>
  <inkml:trace contextRef="#ctx0" brushRef="#br0" timeOffset="409392">2038 11302 17496,'-10'0'4587,"1"-1"-3551,9 1 1092,0 0-2172,-8-71-80,27 45-16,-13-14 0,8-1-1364,36 16 0,10 10-737,-23 1 1,2 1 796,1-1 1,4-1 0,-4 1-3473,-6 3 1,-3 2 4644,24-8 1,-26 8 0,-13 4-1</inkml:trace>
  <inkml:trace contextRef="#ctx0" brushRef="#br0" timeOffset="409673">3153 10523 21343,'-7'0'3165,"2"0"-1563,5 0-1579,-40-7-12,30 6-5,-29-6 10,42 7-10,2 0 16,5 0-16,6 0 16,37-7-1446,-14 1 1424,-5 1 0,1-2 5,10-3-22,3-1-44,4-2-18,1 0-2992,2-1 2769,-1 2-315,-17 5 1,0 0-1198,15-3-52,10 1-1786,-32 4 3652,-6 2 0,-14 2 0,-2 1 0</inkml:trace>
  <inkml:trace contextRef="#ctx0" brushRef="#br0" timeOffset="410007">3287 10543 26222,'0'48'51,"6"-1"-96,19-11-1582,1 5 1375,2 6-184,-1 4-366,-9-8 1,-3 2 65,-4-11 0,-3 3-1350,-3 13 1,-3 7-1,-2-6 1531,-4-11 1,-3-1 587,-3 22 1,-7-3 1100,-4-28 0,-2-5 541,-12 8-6,-10-1-178,15-22-271,3-6 207,3-2-666,4-6 332,-2-9-679,11-2 194,-2-7-322,10 5-34,1-2-45,2 0-67,3-1-45,2 0-27,5 0 773,4 0-808,3 1-16,7 1 5,4 1-22,7 0 0,4 2-1725,6 0 1630,4 2-146,4 2-224,3 1-375,2 2-950,-16 5 1,2 0-1689,-12 2 0,1-1 3478,15 1 0,-4 1 0,-10 0 0,-2 0 0</inkml:trace>
  <inkml:trace contextRef="#ctx0" brushRef="#br0" timeOffset="410855">5412 10457 18588,'57'-23'93,"0"1"1,-2 2-1,-5 3-25,8 3-423,-26 8 1,0 0 368,4-1 0,-1 1-6,3 1 1,1 0-20,2 0 0,0 0-264,1 0 0,1 0 264,1 1 0,0 0-26,-1-1 1,1 1-48,-2 0 0,-1 1-113,-1-1 1,-2 1-179,-2-1 0,0 2-380,27-3-2225,-10 1-5310,-12 2 8119,-11 1 1,-16 0 0,-6 1-1</inkml:trace>
  <inkml:trace contextRef="#ctx0" brushRef="#br0" timeOffset="411058">5748 10366 26099,'2'-4'241,"7"24"-185,5 17-565,3 18 509,-9-9-614,-3 3 586,-2 4-112,-3 1-323,1-13 1,2 3-1261,2 1 1,1 0-616,0 0 0,3 0-1522,2-5 0,3-3 3860,16 16 0,-13-26 0,2-2 0</inkml:trace>
  <inkml:trace contextRef="#ctx0" brushRef="#br0" timeOffset="411425">6684 10698 21629,'0'-9'3266,"0"2"-2566,0 7 599,0 0-1024,-36-60-4297,22 43 4106,-7-16 0,0 6-43,11 25 43,1 2-39,1 2-11,1 4-23,1 4 6,2 5 5,1 2 0,2 5-16,1 2 0,3 3-6,3 1-6,4 2 17,4-1-22,4 1-17,3-3 6,3-1 2889,2-2-2901,10 2 23,-8-10 0,5-1 1477,-11-11-1472,-2-3 6,0-5 12,-3-4-7,0-6-3386,-2-3 3404,1-2-261,-2-3 294,0 0 28,-2-2 33,0 3 35,-3 1 184,-2-3-307,-3 7-29,-2 1 0,-4 10 3260,-3 4-3260,-4 6 398,-5 5-398,-4 9 0,-5 6-934,-2 7 934,-3 4 0,0 5 0,0 4 0,10-10 0,1 2 0,5-8 0,0 1-1050,-3 10 0,1 0 1050,6-9 0,1 0 0,0 1 0,2 1-1553,0 1 1,1 0 922,2 0 0,0 1-712,2-1 1,1 1 1105,4 4 1,-1-2 0,1 3 0,4-3 0</inkml:trace>
  <inkml:trace contextRef="#ctx0" brushRef="#br0" timeOffset="411907">7494 10762 23780,'-14'35'74,"0"1"1,0 10 0,1-2-52,5 12-9,2-18 0,0 0-9,-2 16 12,-1-1-17,0-2 0,-1-2 6,0-5-12,1-6 6,0-8 0,3-8 11,2-8 1844,0-9-1838,2-8-11,1-8 5,0-8-17,1-5 23,2-6-6,0-7-5,2-4 344,1-7-345,-2 10 1,1-2-170,-1 8 1,0 0 174,2-10 0,0-4 3,3-12 0,1 1-11,-3 21 0,1 1-1,3-19 1,1 3 14,5 8 1079,0 5-1062,3 4-12,12-4-1267,-6 12 1240,11-4 10,-9 14-294,16-2 295,-10 7 16,24 1-33,-25 11 5,7 5 407,-6 15-401,-9-1 6,3 11-6,-8 9-11,-10-7-489,-3 12 506,-15-13-6,-8 2 22,-11-1-14,-10-4 1,-4 0-15,15-12 1,-2 0-97,-16 10 0,-1-3 96,-3-5 6,5-4 522,4-5-550,0-7-364,14-14-73,5-3 14,21-13-786,10 2-1234,11-3-3791,9-3 5945,11-4 1,-18 15-1,2 2 1</inkml:trace>
  <inkml:trace contextRef="#ctx0" brushRef="#br0" timeOffset="412491">8343 10621 22347,'-2'3'3293,"0"-1"-1025,2-2-2190,-48 48 29,41-37-29,-33 32-16,56-49-23,5-4 23,17-12-6,6-7-20,-16 9 0,0-3-1369,15-15 1361,-5-1 28,-8-3-34,-8 11 346,2-9-339,-14 14-29,-2 2 0,-5 3 0,-4 3 0,-5 3 0,-24 0 0,6 8-593,-18 0 593,15 12 0,-1 3 0,-1 7 0,-11 16 0,9-2 70,-8 13-70,15-7 0,1 3 0,2 1 0,2 2 0,8-11 0,2 1 0,-3 15 0,1 12-2874,15-7 2874,7-17 0,23 17-640,-2-28 640,16 5 0,-6-15 0,3-4 0,3-4 0,1-6 68,-14-4 0,0-5-68,1-4 0,-2-2 0,1 0 0,-1-3-267,5-12 1,-5-3 266,5-12 0,-14 14 0,-2-2 0,6-18 0,-2-3 0,-3 0 0,-1 1 0,-11 19 0,0 0 0,4-15 0,0-8 0,-10 26 0,-4 4 590,0 5-590,-7-9 0,1 14 0,-3-5 223,3 17-223,1 2 1268,0 2-1268,1 2 3392,1 0-3392,0 8 0,1 2 0,3 22 0,2-6-776,3 16 776,3-5 0,5 6-349,3 4 349,-1-10 0,2 1-717,-4-9 1,-1 1 716,7 10 0,0-1 0,-7-11 0,-2 2-370,3 25 0,-4 3-661,-5-22 1,-3 1 1030,-1 26 0,-4-5 0,-4-22 0,-4-3 0</inkml:trace>
  <inkml:trace contextRef="#ctx0" brushRef="#br0" timeOffset="413007">19 13050 18280,'-11'0'403,"3"0"-291,8 0 482,0 0-280,76-32-2272,-18 16 2096,-18 3 0,5-2 0,0 2-489,5 3 1,-1 2 535,7-1 0,2 1-665,-15 1 0,0 1 1,1 0 583,3-1 1,2 1-1,0-1-559,5 0 1,0 0-1,1 0 554,4 0 0,1-1 0,1 1-190,-13 1 1,1 1 0,1-1-1,0 0 155,2 0 1,2 0-1,0 0 1,0 0-115,3-1 0,1 1 1,0-1-1,0 1 121,4-1 1,0 1-1,0-1 1,1 1-54,-11 0 1,1 1 0,0 0 0,0-1 0,1 1 47,1-1 0,-1 1 0,1 0 0,2-1 0,4 1 6,-10 0 0,3 0 0,2-1 0,2 1 0,-1 0 0,1 0 1,-3 0-1,-1 0-30,7-1 0,-3 1 0,-1 0 0,1 0 0,1 0 0,2-1-14,-4 1 0,2 0 0,2 0 0,0-1 0,1 1 0,-2-1 0,-1 1 0,-3 0 7,5 0 1,-3 0-1,-2 1 1,0-1 0,0 1-1,1-1-3,1 0 1,0 1 0,0-1 0,0 0-1,0 0 1,0 0-6,1 1 0,0-1 0,-1 0 0,1 1 0,-1-1 1,1 0-4,0 0 0,0 1 0,-1-1 1,1 0-1,0 0 0,0 0 1,0 0 0,-1 1 0,1-1 1,0 0-1,0 0 0,-1 1-2,1-1 0,-1 0 1,0 0-1,0 0 1,1 0-1,-1 0 0,0 0 0,0 0 1,-1 0-1,1 1 1,0-1-1,0 0-6,-1 0 1,0 0 0,0 0 0,0 0 0,0 0 0,0 0-4,-1 0 1,1 0 0,-1 0 0,0 0 0,0 0 0,0 0-4,-1 0 0,1 0 1,-1 0-1,0 0 0,0 0 1,0 0-7,-1 0 1,-1 0-1,-1 1 1,1-1 0,2 0-1,2 0 2,-5 0 0,3 0 0,2 0 0,0 0 0,1 0 0,-2 0 0,-1 0 0,-2 0-10,4 0 0,-2 0 0,-1 1 1,-1-1-1,1 0 0,3 0-17,0 1 1,3-2 0,1 1 0,0 0 0,-1 0 0,-3 0 0,-3 1-119,2-1 0,-3 1 1,-2 1-1,-1-1 0,1 1-683,10-1 1,1 0-1,-2 1 1,-1-1-1638,-6 2 0,-2-1 1,0 1-1,-2-1 2517,9 1 1,-3 0 0,-5 0 0,-6 0-1,-6 1 1,8 0 0</inkml:trace>
  <inkml:trace contextRef="#ctx0" brushRef="#br0" timeOffset="414340">10269 10312 19652,'1'-8'2689,"0"1"-1020,-1 7-936,0 0-665,-61-44-2386,31 42 2326,-10-17 0,1 6 26,7 35-340,1 2 328,4 2-387,3 0 376,4 1-11,5-1 0,4 0 5,5-2 1,4-3 11,5-1 1557,3-4-1552,8-4 6,3-3 17,4-4 11,3-2 34,1-2 6,1-5 4,1-2 7,-1-6-6,-1-3 1040,-3-3-979,-2-3 17,-3 1-22,-4-2 11,-2 2 555,-5 1-460,-3-5-168,-3 9-17,-3-3-16,-3 9-23,-2 3-5,-1 1-23,-2 2 0,0 1-11,-2 3-22,-1 2-29,-2 4-55,-1 4-101,-1 5-174,-1 2-257,1 4-298,1 4-487,2 3-1109,2 2-2581,3 3 5113,2 5 0,4-19 0,1 0 0</inkml:trace>
  <inkml:trace contextRef="#ctx0" brushRef="#br0" timeOffset="414627">10139 10895 20033,'-6'2'3036,"2"0"-1479,4-2-1496,-20 63-16,24-42-31,-10 15 0,4-2 14,25-24-11,2 1 5,0 0 1,1 0 50,5 1 61,-11-4 79,0-2 73,-14-5 666,-2-12-403,-6-5-320,-1-6-16,-4-3-22,1 6-23,-1 0 0,0 0 179,-7-9-286,5 12-27,-6-6-23,3 17-106,2 3-331,-5 5-985,3 5 563,-3 8 0,6-7 0,1 1 0</inkml:trace>
  <inkml:trace contextRef="#ctx0" brushRef="#br0" timeOffset="621601">11089 12649 18082,'7'-61'1165,"-1"0"0,-8-7 0,-7 10-1058,-5 25-34,-20-8-51,14 48 839,-12 24-867,14-3 1,2 4 5,-1 1 0,1 2-399,0 8 1,4 0 409,3-8 1,2 1-15,1 2 0,1 1-6,0 0 1,1 1-6,1 1 0,0 0-23,1 0 1,-1-1-12,1 1 0,0-1-874,-1 1 1,0-1 820,0 0 0,-1 1-8,-2 0 0,-1 0-628,-1 0 1,-1 0 640,-1 0 1,-3-1-72,-1 0 0,-2-1 108,0-1 0,-3-1 31,-1-2 0,-2-2 31,0-3 0,-2-2 36,1-4 0,-1-3 107,-23 10 33,5-16 6,4-13-23,7-15 489,6-10-539,6-14 1703,8-8-1731,5-6-28,11-5 0,7-3 835,-2 28 0,3 1-871,2 0 0,1 0 2,2 1 0,3-1-8,12-9 0,3 0-8,-8 10 0,1 2-9,10-9 0,1 3 0,-11 12 0,0 3 6,1-1 0,0 1-9,-1 2 1,3-1-1,7-1 0,4-2 1,-2 2-6,-2 0 0,2 1 1,-1-1 1,5-1 0,-5 3 0,-6 4 1,-1 1-4,-1-1 1,0 1 5,-1 1 1,-1 0-17,26-9 22,-7 3 0,-7 2 0,-7 0 821,-8 3-810,-6-1 17,-7 2 244,-3-5-187,-5-1-40,-2 1 428,-4 0-406,0 3 12,0 0 5,0 0 39,0-1 17,0 2 0,0 1 1297,1 3-1375,-1 3-29,2 3-16,-1 7 11,0 5-6,1 10 6,-1 6-16,-1 8-1,0 5 0,-2 4-5,-1 3-2200,-2 2 2194,1 0-11,1-16 0,0 0-2671,0 16 2676,-1 10 0,2-25-30,1-5 36,1-7 0,0-4 6,0-8 11,1-4 1487,7-12-1487,2-4 6,9-10-1,1-3-5,3-4 16,3-2 12,1-1 2286,12-13-2247,-11 11-12,6-5-10,-15 16-23,-2 6-16,-4 4-12,-2 5 0,-2 4-5,-2 2-6,0 5 5,-2 3-5,2 6 0,1 10 0,-1-3 6,2 7 1147,-1-9-1153,1-1-11,1 1 41,4-2-42,0-2 1,15 3-6,-5-7 6,12 0 6,6-9 10,-8-3 6,10-4-11,-16-4 12,-3-4 10,-5-2-11,-3-3 73,-1-12 39,-3-8-50,-3 0-391,-3-1 446,-4 12 29,-1 2 202,0-3-186,-1 10-27,-1-1 11,0 13-129,0 4-17,-3 6 425,-2 5-442,-3 6 6,-2 7-22,-2 4 16,0 5-10,1 3-29,2 0-17,3 1-3475,2-1 3307,3-2-1473,11 1 1,4-1 682,0 3 906,10-1 0,1-4 0,-10-17 1,8 2-1</inkml:trace>
  <inkml:trace contextRef="#ctx0" brushRef="#br0" timeOffset="621775">12515 12538 23231,'-42'36'-1922,"13"1"1,36-21 0,-1-1 0</inkml:trace>
  <inkml:trace contextRef="#ctx0" brushRef="#br0" timeOffset="622141">12868 12793 26777,'-16'16'56,"1"3"-45,7 13-1257,-1 2 1258,1-1 398,0 1-410,3-2 206,0-2-195,1 6 6,2-7-11,0-4 44,2-12 17,0-10 652,3-5-624,1-5 23,7-5-17,3-6 33,5-4 17,3-5-22,2-3 151,13-17-398,2-1 185,-14 19 0,-1 2-742,13-11 697,-5 12-10,-12 16 4,-2 4-21,-2 3-6,-4 3 16,-1 3 302,-1 4-313,-2 3 29,0 4-51,1 1-28,0 3-62,1 1 638,1 0-839,1 1-174,1 0-201,1-1-230,4-2-6,4 0-672,3-2-3691,4-2 4930,8-3 0,-17-5 0,1-1 0</inkml:trace>
  <inkml:trace contextRef="#ctx0" brushRef="#br0" timeOffset="622318">13750 12622 19638,'11'-52'1484,"1"1"1,-2 4 0,-3 7-134,-5 15-847,-1 4 704,-4-1-1079,1 11 81,-3-1-182,3 13 392,-1 4-387,0 5-16,-1 8 0,-2 8 0,0 5-1,-1 7-30,0-7 0,1 3-1648,-4 20 1639,3-17 1,1 1-141,0 3 1,1-2-331,-3 24 157,4-23 0,1 1-1020,2 2 1,0-2-6066,1 16 7421,0-21 0,0-3 0,0-11 0,0-9 0</inkml:trace>
  <inkml:trace contextRef="#ctx0" brushRef="#br0" timeOffset="622749">13979 12893 18232,'21'-49'776,"0"0"1,-3 6 0,-2 5-357,-3 6-3906,-6 10 3805,-4 6 1403,-1 7-1475,-9 4 757,0 4-903,-9 4 22,-2 3 23,-3 6-23,-5 4-5,0 4-218,-3 2 179,1 5 5,0 1-22,1 5-3,7-7 0,0 1-15,-9 16-19,6-7 1,1 2 2,0 15-28,3-2 11,18-13 3075,11-18-3069,7-5-6,7-2 0,5-4-5,4-5-1065,3-1 1064,4-6 6,22-8 6,-14 0-17,-17 1 0,0 0 0,11-6 0,-2 0 0,-3-3 11,-1 1 12,-4-4-243,-1-1 226,-3-2 38,-2-2-4,-2 1 32,-3-1 24,-3 1 825,-4 2-254,3-15-376,-8 16 0,0-11-16,-7 21 1094,-2 3-977,0 1 40,0 4-352,-1 1-80,0 3 0,-2 1 0,0 2 0,-2 2-3392,-1 4 3392,-2 5 0,-1 3-286,0 6 286,-1 1 0,1 3 0,3 4 0,2 2-29,2 2-139,2 1-101,4-1-168,1 0-162,5-4-179,1-2-208,1-3-1271,2-2 2257,1-2 0,-7-10 0,0-2 0</inkml:trace>
  <inkml:trace contextRef="#ctx0" brushRef="#br0" timeOffset="622935">14452 12512 25236,'20'0'-4593,"-1"5"-823,-6 20-3327,-1-2 8743,-5-3 0,-3-9 0,-2-5 0</inkml:trace>
  <inkml:trace contextRef="#ctx0" brushRef="#br0" timeOffset="623623">14930 12776 27852,'-34'40'28,"6"-2"-11,19-10-12,1 0-5,1-2-11,2-1-6,0 7 6,2-10 6,0 2-7,3-11 29,0-8 6,3-1-23,2-9 11,4-3 11,3-7 1,4-4 16,2-4-506,3-4 501,1-3 5,2 0-5,0-2 5,2 2-5,-1 1 38,13-8-49,-10 12-18,19-7 18,-20 21-34,7 2-23,-6 14-100,-1 11 38,-2 4-38,-5 8-40,-7-3-33,-1 1-3697,6 14 3411,-3-8-55,6 11-403,-2-15-437,2-1-187,4-3-306,3-4 15,1-4 629,2-6 414,0-4 627,1-5 739,1-7 1506,15-14-816,-11-2-23,12-12-96,-14 4-760,0-4 469,-1-2-134,-2 0-90,-3 1-61,-5 0-39,-4 4-46,-7 3-72,-6 5-112,-4 5 2850,-9 5-2940,-14 6-106,-4 5-40,-14 7 1,2 5-6,-2 7 59,-2 4-81,2 3-1,3 4-5,2 2 311,4 0-311,2 1 0,4-1 0,4 0-39,2-3 28,4-3-6,5-3 0,2-4 11,5-3-5,1-5 0,5-4 17,3-2-1,6-4 6,4-5 6,5-4 45,15-14-12,-6 1 175,10-10-102,-12 7 672,-1 0-414,9-8-324,-11 10-541,13-10 484,-21 19-219,2 0 219,-11 11 238,-1 2-238,1 7 0,2 5 0,2 10 0,3 9 0,2 10-3153,1 10 3153,-1 10 0,-9-26 0,0 0-8,1 3 1,-1 1 7,1 2 0,0 2 0,2 1 0,0 1-1002,2 2 1,1 1 1001,1 2 0,1 0 0,2 2 0,0 0-551,0 1 1,1 0 550,-1 1 0,0 0 0,-2-1 0,-3 0 0,-2-1 0,-4 0-401,-3-3 0,-4-1-459,-7-2 1,-4-2-1477,-5-3 0,-5-3 2336,-11 1 0,-1-5 0,-3 3 0,-4-7 0</inkml:trace>
  <inkml:trace contextRef="#ctx0" brushRef="#br0" timeOffset="624199">16885 12641 23982,'-6'0'1069,"0"0"-794,6 0 425,0 0-610,78-41-1963,-33 30 1909,10-11 0,3 2-11,-25 18 1,-2 3-7,4-2 1,0 1-724,3 0 1,-1 0 703,1 0 0,3 0 19,17 0 1,0 1-1145,-13-1 1,-1-1 1149,13 0 0,-1 0-14,-18-2 0,-3 0-299,0-1 1,-1-2 298,-3 1 0,0-2 156,7-5 0,-3-1-100,10-9 12,2-10-1,-33 5 1089,-9-2-1094,-12-4-1,-9 0 29,-11-1 45,-8 2 39,-5 1 33,-6 4 655,1 2-658,14 11 1,1 0-20,-12-5-94,-5-2-102,26 12 0,7 3 585,6 1-585,4 3 87,3 1-87,1 1 0,27 22 0,-8-4 2720,27 22-2720,-13-4-519,4 5 519,-8-6 0,-1 2-659,-6-7 1,-1 1 658,8 11 0,-3 1 0,-9-9 0,-2-1-211,-2 1 1,-2 2-474,-3-1 1,-3 1-2154,-2 0 0,-4 0 2837,-6 6 0,-2-4 0,1 5 0,-8-3 0</inkml:trace>
  <inkml:trace contextRef="#ctx0" brushRef="#br0" timeOffset="625406">19946 12180 20651,'3'-54'597,"-1"0"1,-1 6 0,-3 8-290,-7 20 1266,-8 8-1406,-5 7-34,-4 5-3320,-5 7 3270,-2 7-23,-3 6 373,0 7-394,1 4-1,1 5-17,2 4-5,4 3-11,2 2 480,4 1-486,9-3 0,3 2-22,-2 11-465,7-12 0,3-2 475,12 0-16,9-5 1801,10-3-1801,7-5 6,9-5 5,5-4 11,6-8 6,2-5 12,0-5 276,-3-9-260,-10-7 0,-1-4-6,8-7-521,-14 3 1,-3-1 549,-7-5 10,-5 0 983,-3-12-938,-9 10 17,-3-7 17,-7 15 846,-6 6-773,-11 2-140,-3 8-17,-11 1-11,4 10 182,-1 2-204,0 6-23,1 3 11,1 4 1362,3 2-1362,3 4 0,2 0-22,5 3 11,4 12 353,4-9-353,7 9 0,6-15-11,5-1 0,19 4 285,-5-8-263,16 2-22,-10-13 17,18-5-587,-15-8 592,10-6 0,-19-7 12,-2-4-12,-3-4-11,-2-1 78,0-15 40,-6-4-57,-4-2-946,-7 4 957,-5 13-10,-3 1-196,-1 3 207,-3 2-11,-2 2 526,-1 4-553,-3 3-35,0 3 0,-4 4 992,0 4-992,-2 1 0,1 6 0,-11 9 0,8 2-75,-5 8 52,11-3-123,4 2-67,4 0-123,4 3-117,7-1-146,5 1-152,9-2-151,6 1-1620,6-2 365,7-1-234,6-2 245,5-4 499,3-4 622,4-5 432,-2-4 145,-3-7 386,-3-4 1020,-6-7 241,-6-4-50,-5-2 571,-4-2-113,-5-1-156,-3-1-263,-4 1-375,-3 0-23,-3 2 426,-3-7-746,-2 10-44,-1-4-85,-1 12 1238,0 1-1428,0 3-29,-1 3-89,1 4 452,-2 4-480,0 3 172,-1 5-165,0 5-7,1 3-16,-1 5 22,0 2-11,1 3 6,0 1-1,0 1-21,2 14 10,1-13-540,2 10 541,1-17-1,0-3 0,0-6 29,-2-4 10,-1-6 74,0-3-29,3-19-33,1 0 22,5-17 45,4 5 129,13-20-1036,-1 10 830,10-12-35,-6 17 0,0 1 66,2 3-66,-4 4 0,0 4 0,-4 5-45,6 3 45,-10 7 0,4 3 0,4 27 0,-12-4 0,10 22-119,-15-8-508,-2 3-2577,1 23-3406,-1-12 6610,-3-13 0,1-2 0,-2-7 0,2-1 0</inkml:trace>
  <inkml:trace contextRef="#ctx0" brushRef="#br0" timeOffset="626565">21754 12327 17092,'0'-5'3775,"0"1"-683,0 4-2688,38-65 273,-23 41-526,7-13 1,-2 4-2151,-12 21 2307,-5 8 668,-2 0-774,0 2 502,-1 1-609,-6 6-39,-4 3 0,-9 8 6,-7 5-34,-7 5-2585,-6 5 2591,-5 5-12,-2 3-392,2 3 387,3 1-23,8 1 1,7 0-12,10-1-6,8-2-61,6-2 50,10-2-72,20 8 22,2-13-404,18 4 370,-5-18 880,5-5-874,3-5 28,3-4 28,2-5 28,2-6 578,1-6-550,0-6-2259,-2-6 2275,-4-5 67,-3-2-27,-22 9-1,0-3 57,-4 2 0,-2-1 40,18-23 16,-18 9 22,-16 16 23,-3 3 16,-4 3-5,-2 2 996,-2 3-1029,-2 1 761,-3 0-840,3 5 3112,-2 0-3224,6 5 577,0 2-577,-1 10 0,-1 1 0,-1 11 0,0 0 0,1 4-491,0 3 491,1 2 0,2 2 0,1 1 0,2 1-371,3 0 24,3 1-213,6-2-2123,14 12-2487,-5-13 5170,14 9 0,-22-28 0,0-2 0</inkml:trace>
  <inkml:trace contextRef="#ctx0" brushRef="#br0" timeOffset="626739">22569 12173 3540,'21'17'0,"-5"-3"0</inkml:trace>
  <inkml:trace contextRef="#ctx0" brushRef="#br0" timeOffset="629295">22933 12481 22145,'0'-6'2862,"0"0"-2307,0 6 1147,0 0-1668,-47-33 27,27 35-793,-36-21 749,38 45 61,-9 21-89,2 8-6,2 2-911,9-3 878,10-17 11,7-3-6,6-2 6,9-3-659,22 6 670,-4-13-2358,15 3 2391,-13-15 46,13-7 10,-14-7 46,20-18 383,-28 1-423,6-13 95,-20 5 1,-2-2-51,1-8 172,-4 7 0,-3-1-111,-5-15-128,-1 12 22,-4-8 6,-3 18 3243,-4 3-3260,-2 3-22,-3 4-3203,-2 3 3197,-1 4-753,-1 3 737,-1 3-7,1 2-10,0 3 27,0 3-33,1 3 5,1 4-11,3 3-44,3 3-253,3 12 1,5-6-147,6 10-172,8-9 2482,9 0-3038,8 0 324,7-2-1287,8-2-359,4-3 114,4-5 581,1-4 1358,-15-6 1,1-3 1262,15-3-218,-19 0 0,-1-3 2554,20-19-1590,-15 3-146,7-9 650,-8-4-1412,-9 10-73,5-8-67,-13 12 426,2-5-482,-9 9-22,0-2-68,-10 11-83,-1 4 271,-14 4-490,2 5-39,-12 4 28,-4 16-23,6-3-2727,-7 11 2716,13-5-997,-1 15 958,9-8-207,2 10 201,11-14-1887,7 0 1758,22 9 46,-4-12 1354,17 6-1304,-11-16 22,1-4-1079,14-5 1141,-13-8 50,20-15-395,-30-3 401,6-10 1804,-17 4-1703,1-17-85,-8 8 557,0-11-573,-8 14 2426,-3 1-2454,-2 2 1274,-7-8-1297,0 11 12,-7-5-23,4 14-11,0 2-6,2 3-27,-1 2 540,4 3-804,0 2 103,4 4-131,-1 2-140,3 4-162,2 2-235,3 2-287,4 1-548,4 1-1394,4-1-2757,2 1-2145,-1-2 7993,0-2 0,-9-5 0,-3-2 0</inkml:trace>
  <inkml:trace contextRef="#ctx0" brushRef="#br0" timeOffset="629668">24596 12546 24582,'13'-42'403,"-1"-1"0,-3 2 0,-9 10-240,-19 23-51,-8 0 1030,7 6-1075,0 1-28,4 3-5,0 4 355,4 3-389,4 5 208,2 5-197,5 17-16,6-5-410,8 12 404,6-9 6,5 0-615,6 3 598,3-1-17,-6-9 0,1-1-1159,14 14 1161,-14-14 1,-1-1-43,7 7 18,-6-3 5,-6-4-23,-9 2 40,-12-11 824,-8-1-880,-9-11-67,-7-2-96,-3-5-50,-4-4-45,-2-5 1,-2-4-236,-12-16 60,13 6 343,-6-13-96,14-9-1602,10 10 1872,2-12 72,10 18 40,2 4 61,1 4 69,0 5 60,0 4 34,0 4 641,0 5-725,-1 3 3347,0 1-3437,-3 4-11,0 3 11,-3 5-17,1 6-22,-2 4-39,-1 5-28,0 3-28,-1 5-23,0 3-27,-2 2-107,-1 5-731,2-12 0,-1 1-7938,-7 18 3893,7-20 1,1-1 4223,-4 3 0,8-15 0,2-8 0</inkml:trace>
  <inkml:trace contextRef="#ctx0" brushRef="#br0" timeOffset="630353">17329 13978 19133,'40'17'7,"1"1"0,-1-1 0,18 7 0,-3-7-7,-17-15 0,-2-3 5,2 1 1,1 0-1252,16-3 1,-1-1 1265,-14 1 0,0-1 44,19-5 0,-1-4 725,-23 2 1,-3-2-673,-2 1 1,-2-2 134,3-13 28,-23 5-28,-12-2-17,-7-1 23,-11-4-912,-7 0 951,-4-2 28,-5 2 219,0 3-208,0 3-17,4 3-11,4 5-33,6 3-46,7 4 1956,6 2-2078,5 2 155,4 3-195,1 0 3077,9 2-3133,1 3 818,11 4-812,2 6-6,4 7-1959,4 7 1948,2 6 0,1 6-431,0 5 419,-3 1-170,-5 1 0,-2 2-34,-9-17 1,0-1-236,5 17 1,-3 2 450,-11-6 0,-3-6 0,1-1 0,-3 15 0</inkml:trace>
  <inkml:trace contextRef="#ctx0" brushRef="#br0" timeOffset="631185">19803 13934 21884,'2'-43'438,"1"1"1,-1 3 0,0 9-131,-2 20 1521,0 4-1694,0 3 588,0 2-678,0 10 326,-2 2-298,-2 12 16,-4 20-55,0-5-187,-4 17 164,2-12 0,0 1-921,1 1 910,2 1 0,3-2-11,5-3-12,7-5-27,6-4-74,6-5 96,6-5-6,18-4 23,-8-9 11,11-2 17,-17-12-17,-2-3 11,-3-9 34,8-16 28,-10 3 339,6-13-361,-12 9 10,-1-2-44,-2-1 50,0 1 1,-1 1-7,-1 1 34,-2 3 884,-1 4-935,-1 4-4,-3 5-7,-2 4 113,-1 5-118,-2 3-28,0 3-73,0 2 859,-3 4-898,1 1-40,-3 5-122,1 1-818,2 9 56,5-3-605,4 6-1849,7-7-5920,2-2 9356,0-2 0,-7-6 0,-3-2 0</inkml:trace>
  <inkml:trace contextRef="#ctx0" brushRef="#br0" timeOffset="631504">20665 13967 23187,'0'-4'3080,"0"0"-1114,0 4-1899,-21 39-45,11-16-1200,-17 33 1178,17-25 11,0-2-22,3 0 11,2-3 283,2-2-283,2 2 0,1-11 0,2 0 16,2-12 40,7-10-28,1-3 17,6-10 6,-1-3 5,2-5 11,2-4-44,2-2-23,1-2-547,1 2 547,1 0 0,1 4-40,0 3 40,9-4 0,-11 11 0,6-1 0,-14 15 0,-3 3 0,2 7 0,-2 4 0,4 7 0,-1 3 0,1 3 0,-1 4-119,-2 3-1427,1 19 1269,-5-8-2910,1 14-6644,-3-19 9053,-1-4 0,-3-15 1,-2-6-1</inkml:trace>
  <inkml:trace contextRef="#ctx0" brushRef="#br0" timeOffset="632285">22210 13886 16660,'-4'-48'614,"-1"0"0,0 5 0,-2 8 2246,-6 15-2541,-4 7-56,-4 5-67,-2 5-28,-4 7-28,-2 5-1873,-2 9 1845,-3 6-17,0 4-731,-1 6 681,1 5 831,-1 3-848,2 3-11,2 1-12,2 1-5,5 1-11,5-1-6,6 0-39,6-1 17,7-3-45,9-2-33,7-4-1502,9-3 1401,8-3-57,6-5 1252,7-5-1420,3-5-55,5-6 517,1-5-338,0-3 179,-1-8 112,-1-3 78,-3-8 46,-1-4 27,-4-3-222,-2-3 362,-5 0 57,-3 0 2219,-5 0-2191,-3 1 290,1-7-2419,-11 10 2066,0-4 959,-13 13-1042,-2 5 612,-7 2-674,-4 5-11,-9 2-12,-6 4-21,-4 4-18,-4 4-11,0 3 0,-13 12-72,6 7-1,17-11 1,1 1 5,-3 15 408,11-1-441,12-1-1,7-11-77,16 13 33,1-20 11,14 0 5,-4-11-211,21-3 267,-12-6 1,14-5 21,-20-6 2652,-3-6-2640,-3-4 22,-5-5-5,-3-3 16,-6-3 29,-4-1 0,-4-3 100,-4-14-123,-6 12 0,-3-9 6,-6 18 412,-13-6-456,-7 6-29,-3 4-562,-1 11 562,12 10 234,0 4-234,1 1 0,2 3 0,1 3 0,1 6 0,2 2 0,1 3 0,3 3 442,2 3-649,4 2-85,4 1-384,3 1 21,4 2-281,6 0-520,5-1 1456,22 12 0,-23-22 0,13 7 0</inkml:trace>
  <inkml:trace contextRef="#ctx0" brushRef="#br0" timeOffset="632614">22924 14231 23590,'14'-44'746,"0"-1"1,-1 4 0,-1 6-276,-1 8 274,3-3-426,-5 11-45,1 1-67,-7 11 23,-2 4-213,-2 15 5,-2 0-11,-3 13-11,1-1 17,0 3-11,-1 3-6,-1 17 0,1-9-12,1-6 1,1-1 11,0 5-28,0 9 0,3-18-5,0 3 33,1-13 11,-1-1 6,1-13 0,2-5-12,2-6 6,5-6 79,23-30-34,-8 12-400,2 0 1,2-1 467,1 0-1199,12-8 1081,-12 16-6,3 2 0,3 3 0,0 3 0,19 3 0,-17 7 0,19 1 0,-21 15 149,-2 1-149,-8 8 1177,-10 0-1177,-2 3 0,-4 2-153,-3 3-575,-2 1-672,-4-1-2520,-4 2 3920,-5-1 0,3-12 0,-1-2 0</inkml:trace>
  <inkml:trace contextRef="#ctx0" brushRef="#br0" timeOffset="633228">24283 13949 27712,'-42'-15'258,"0"9"-5868,7 36 5643,-1 2-11,12-6 1,1 2 1063,-11 15-1100,13-15 0,2 3-42,3 1 0,3 0-34,-3 17 23,7-17 0,3-2-84,5 8-45,10-4-62,6-5 17,8-5-72,8-5-320,23-7 570,-7-5-46,-15-6 0,0-3-37,18-5 67,-1-8 62,2-4 23,-1-5 39,0-4 0,-1-2 62,-2-3 66,-15 10 1,-1-1 78,14-14-137,-18 15 0,0-1 153,7-6 12,-4 2 17,-3 4-56,-6 4 84,-6 4-12,-4 4 3089,-6 2-3278,-3 3 259,-3 3-383,0 3 1034,-2 1-1034,-1 0 127,-2 2-127,-1 3 0,-4 6 0,0 4 0,-2 5 0,-1 6 0,0 4 0,0 3 0,0 3 0,-2 18-113,7-11-1284,0 12 400,7-19-1232,6-2 2177,5 2 1,-3-19 0,2 0 0</inkml:trace>
  <inkml:trace contextRef="#ctx0" brushRef="#br0" timeOffset="633447">25174 13826 28513,'-29'-50'-168,"9"11"-123,28 46-348,3 2-716,2 2-3860,2 1-4616,-1-1 9799,-2-2 0,-5-4 0,-3-2 0</inkml:trace>
  <inkml:trace contextRef="#ctx0" brushRef="#br0" timeOffset="634447">25856 14080 26531,'-24'-56'168,"-1"14"-4772,5 54 4649,-4 5-17,-2 5 969,-2 6-969,-2 5-16,-1 4 327,0 3-339,0 2-11,2 1 11,6-1-17,5-1 6,10-3-6,6-4 154,24 5-165,17-11 23,8-3 2126,8-14-2116,-16-12 6,1-5-16,-1-6 27,-2-6 12,0-7-2257,-3-4 2262,-1-4-5,-5-3 68,-3-2-52,-4-2-16,-3-1-1,-3 1-5,-4-1 0,-3 3 17,-2 3 0,-3 3-212,-4 6 207,-3 3 497,-12 0-537,0 10 2959,-20-1-2959,-2 15 0,-3 3-169,0 7 169,13 3 0,0 3 246,4 3-246,-7 15-46,13-6-844,-2 12 666,15-11-543,14 13 168,5-10-247,17 8-252,4-16-403,9-2-818,4-4-1439,3-5-788,-14-9 1,1-1 2036,18-3 2043,-19-3 0,-2-2 466,10-9 431,-3-5 2459,-3-3 398,-5-2-2475,-1-3 1926,-2 0-784,-2 0-456,0-1-351,-1 1 418,-2 2-810,0 0 482,3-2-139,-11 8-606,1 0 3090,-14 11-3270,-3 3 478,-2 2-662,-4 1 137,-9 8-222,-1 1-16,-7 9-5,2 3-1,-7 17-5,6-7-1309,-4 12 1286,12-11-10,2 0-12,6-1-12,1-1-13,7-1 2,5-4-5,5-1 23,7-5-46,16-1 57,-5-9-292,13-1 320,-13-12 5,0-2 22,-2-6-10,-1-4 27,-1-4 6,-4-2 6,-1-3 16,-5-1 6,0-2 6,-4-1-1,-2 1-27,-3-1 0,-2 1-12,-3 0-11,-2 4-31,-1 2 9,-1 4 1230,-1 3-1247,0 3-1,-3 4-217,1 2 354,1 4-461,0 0-122,2 3-181,0 4-172,2 2-399,1 3-3444,10 9-5188,5 1 8623,0-1 0,-4-6 0,-10-8 0</inkml:trace>
  <inkml:trace contextRef="#ctx0" brushRef="#br0" timeOffset="634826">27421 14052 24210,'15'-43'444,"0"-1"1,0 5-1,-6 6 1368,-14 4-1744,2 14 330,-4-6-398,3 17 206,0 1-206,1 6 644,1 4-644,0 9 0,2 4 0,0 8 0,1 5 0,3 6-1786,4 6 1786,2 4 0,4 2-1241,1 2 1241,2-2 0,0-2-228,0-4 228,-3-5 0,-2-5 0,-4-6 0,-4-6 0,-3-5-91,-5-6 1074,-8-5-1358,2-5 1013,-8-15-952,9-3 113,-1-14 89,4 1 78,1-5 40,1-3-399,1-3 433,1-4 49,2 0 34,-1 1 62,2 1 39,1 4 39,0 5-3126,1 4 3423,-1-3-325,-1 13-34,0-1-77,-1 13-39,0 4 405,-2 3-490,-3 6 0,-4 4 0,-3 7 0,-4 6 0,-5 6 0,-3 6 0,2-6 0,0 2 0,-15 19 0,11-15 0,0-1-163,7-8 0,0-1-942,-2 1 1,1-1 1104,-4 5 0,3-2 0,-4 2 0,3-1 0</inkml:trace>
  <inkml:trace contextRef="#ctx0" brushRef="#br0" timeOffset="645573">6099 15121 17836,'8'-44'685,"-1"0"0,0 3 1,-2 6-1703,-3 11 1393,-2 3 1633,0 5-1885,0 7 949,-1 3-1050,0 6 1274,-4 8-1286,0 3 3392,-4 10-3403,1 5 0,-4 4 11,0 6-33,-2 3 5,3-6 0,1 1-552,-6 19 569,6-17 0,2 0-17,-1 14 6,5-2-11,6-3 5,7-5-5,7-5-29,28 2-738,-5-17 795,18-1 38,5-25-16,-16-7 11,-9-4 1,-1-5-1450,-10-2 1,-3-2 1456,1 0 1,-1-1 55,1-8 1,-3-2-297,-6 8 0,-2 0 294,12-29-17,-8 10 5,-10 20-5,-1 5-11,-3 6 6,-1 7 438,-1 5-489,-2 4 0,-2 6 2865,-4 5-2893,-4 8 6,-3 5-6,-3 3 926,2 4-926,0 1 0,4 1 5,2 12-5,6-12-5,5 6 10,6-18-16,19 0 17,0-9-795,15-1 817,-5-10-28,7-5 6,1-3 22,-5-9 0,0-2 11,8-8 25,-8-3 1,-5-1-53,-10-5-12,0-10 0,-13 12 0,-4-13 0,-4 14 0,-1-9-194,-4 19 194,-2 3 531,-3 4-531,-2 4 0,-2 4 0,-1 4 0,-2 2 818,-1 4-818,-1 4 225,1 4-225,0 4 0,0 4 0,3 12 0,5-4-220,4 7-278,9-9-118,6-1-247,9-1-941,7-1 561,8-1-331,8-1-1624,8-1-5635,-1-2 8260,-4-4 0,-22-6 0,-11-3 0</inkml:trace>
  <inkml:trace contextRef="#ctx0" brushRef="#br0" timeOffset="645932">7700 15197 24993,'-43'-8'84,"0"0"0,2 0 0,9 8-34,15 16 23,2 2-3950,3 1 3888,3 1-6,3-1 1454,3 0-1448,3-1-11,4-2 931,4-1-908,7-3-12,5 0 0,4-4 6,4-2 395,3-4-390,14-5 0,-12-3 2435,10-7-2446,-18-3 17,-1-3 0,-4-3 6,-2-3-196,-3-1 218,-3-3 84,-1-14-90,-5 8 6,-1-9 101,-5 4-73,-4 12 0,-2-4-10,-4 15-74,-4 5 0,-5 6 0,-4 2 0,-6 5 0,-2 5 0,-21 12 0,13 0 127,-12 10-127,19-4 0,3 2 0,3 2 0,3 2 59,4 1-59,4 1 0,5 2 0,5 0-80,11 14-177,6-13-726,14-2 0,5-2-418,9-1-455,-4-7 1,1-3-2431,11-4 4286,9 0 0,-27-10 0,-1 0 0</inkml:trace>
  <inkml:trace contextRef="#ctx0" brushRef="#br0" timeOffset="646299">8233 15255 27544,'-46'-16'207,"9"5"-179,25 24-17,4-1-16,4 0-6,1 0 11,3 0 0,2 0 11,3-1-11,5-2-11,5-2-12,5-1-10,6-3 5,4-1 0,5-3-12,3-3 7,1-2-708,-1-6 724,-2-2 28,-4-4 17,-4-2 23,-5-1-1,-3-3-309,-5-2 343,-4 1 11,-3 0 17,-2 0-6,-4 3 18,0-1-29,-3 3 17,-2 2-17,-3 2-28,-5 4-38,-3 2-29,-3 5 683,-4 2-683,-2 3 0,-3 5 0,-3 3 0,0 5 357,-3 3-357,-8 15 0,10-6-400,-5 11 400,15-8 0,2 3 0,-3 16 0,7-10 0,-1 11 0,10-3-73,5-12-336,7 7-252,7-16-1232,26 5 476,0-12-2202,-9-7 0,1-2-5724,18-4 9094,-2-2 1,-23-2 0,-9 0-1</inkml:trace>
  <inkml:trace contextRef="#ctx0" brushRef="#br0" timeOffset="646495">9227 15052 20544,'16'-56'1127,"0"0"1,-1 5 0,-4 10 661,-9 21-1336,-3 5-94,-2 3 364,-3 4-538,-2 4 275,-7 5-431,5 4-29,-4 5 746,5 4-746,1 4 0,0 5 0,-2 4-1110,0 5 1110,-1 2 0,-3 21-136,3-12 119,6-7 0,0 1-258,2 6-684,5 11 136,3-17-549,3-2-1423,2-1 2795,1 2 0,-5-18 0,-1-1 0</inkml:trace>
  <inkml:trace contextRef="#ctx0" brushRef="#br0" timeOffset="646778">10006 14942 21063,'-6'-3'3552,"0"0"-3004,6 3-144,-63-13-4588,31 10 4304,-10-3 1,-2 2 52,5 9-44,-3 4-56,9 2 0,0 2-1698,-19 9 1639,18-6 0,-2 3-14,-2 3 0,-2 3 149,-2 3 0,-1 1-101,1 0 0,1 1-1,3-2 1,5 0 81,-4 8-64,12-3 25,11-3 1448,10-4-1342,29 7-62,30-4-120,-24-15 0,3-2 743,7 0 1,1-3-747,-9-4 1,2 0 2,16 0 0,2-1-28,-13 0 0,2-1-98,3-1 0,5 1 0,-5-1-115,-4-1 0,-1 0-427,2 0 1,4 0 0,-5-1-316,-6 1 0,-2-2-994,10 0 0,0 0 1963,16-2 0,-27 0 0,-3 1 0</inkml:trace>
  <inkml:trace contextRef="#ctx0" brushRef="#br0" timeOffset="647386">11545 15559 25118,'14'-47'445,"0"0"1,0 1-1,5-18 1,-2 10-177,-3 18 125,-3 7-159,-3 8-6,-3 5-101,-2 6-22,-2 5-78,0 3 50,-1 3-78,0 3 6,0 5 11,0 7-6,0 6 6,0 5-6,0 23-346,0-8 352,-2 18-17,-1-14 11,-2 1-5,-1 0-3291,-1-4 3285,0-3-2193,-1-6 2193,1-4 11,0-8 0,0-5 153,2-8-153,0-6 2280,2-10-2280,0-6-11,2-8 3392,0-7-3364,3-30-921,2 4 895,-1 16 1,1-4-1214,2-9 0,0 0 1219,-2 11 0,1-2 6,2-13 0,-1 0-5,-1 16 0,0 1-9,5-13 0,1 1-405,-3 14 0,1 1 405,9-16 0,3 3 0,5 2 0,12-3 0,-10 26 0,0 7 0,-1 4 0,-3 5 593,0 4-593,-1 5 0,10 13 0,-7 3 0,-4 5 0,0 3-631,3 13 631,-9-10 0,-1 1 0,4 21 170,-2 5-170,-2 6 0,-9-31 0,0 3 0,0 27 0,-1 3-133,-2-24 1,0 1-391,-1 8 1,0 4-1,-1-5-1271,-1-14 1,0-2 743,0 9 0,0-1-2400,-1 9-6381,2-9 9670,1-9 1,0-15 0,-1-7 0</inkml:trace>
  <inkml:trace contextRef="#ctx0" brushRef="#br0" timeOffset="647578">11789 15347 23732,'7'-42'-83,"0"1"1,2 2 0,7 9-181,39 18 47,-24 6 0,1 0-109,2 0 1,1 0-183,1 0 0,2 1-1024,0-1 0,0 0 4,1 0 1,0 0-1636,-1 0 0,0 0 3162,5 0 0,-3 0 0,3 0 0,-4 0 0</inkml:trace>
  <inkml:trace contextRef="#ctx0" brushRef="#br0" timeOffset="647973">12856 14869 25780,'-43'-23'573,"0"1"0,3 2 0,9 3-410,21 9 27,3-2-179,9 3-16,3-1-46,39 0 1,-10 4-573,-2 2 0,0-1 500,16 1-3035,5-1 2984,3 2-44,1-1-792,-2 0 713,-1 1-78,-5 0-84,-4 1-96,-5 0-140,-6 0 396,-7 0-574,-8 1 2848,-8 0-2988,-7 2 1242,-8 0-1271,-6 2-414,-20 4 1187,2 1-513,-12 1 956,8 0 190,0 0 190,1-1 168,1 2 114,1-2 284,3 0 673,-8 3-1015,10-3 359,-13 6-493,12 1-459,1 1-494,5 3 382,9 0-29,3 3 663,2 5-707,3 2 0,2 3-73,9 21-56,-3-24 1,2 0-898,0 1 1,0-1 538,10 29-269,-7-19-683,-3 1-1131,-4 1-1435,-4 0-1613,-8-1 1446,-2-5 4172,-4-6 0,6-15 0,2-7 0</inkml:trace>
  <inkml:trace contextRef="#ctx0" brushRef="#br0" timeOffset="648115">12689 15683 19244,'-6'-6'5141,"2"2"-4279,4 4 858,0 0-1328,16-66 196,25 32-1825,-18-6 1,2 2 1306,8 22 0,2 6 42,19-5 318,3 1-385,1 1-45,2 2-324,-16 4 1,1 0 292,-10 3 1,-1-1-38,11 0 1,1 0-415,-2 1 1,-1 1-622,19-2-582,-23 2 1,-3 0-4214,3-2 5898,-5-1 0,-18 3 0,-3 0 0</inkml:trace>
  <inkml:trace contextRef="#ctx0" brushRef="#br0" timeOffset="650483">6503 16781 22307,'-4'-7'2985,"1"2"-2480,3 5-158,0 0-106,-71-48-2414,39 33 2248,-12-11 1,-2 2 126,-4 19 396,12 2-480,-23 9-34,17 12-84,9 0 0,9 11-11,21-7 22,2 3-1574,4 3 1568,5 3 6,4 2-376,5 2 337,4 1 16,4 0-840,5 1 852,2-1-17,5-2-626,2-3 615,1 0 23,1-4 5,-2 0-6,-2-3 12,-7-2 147,-6-4-148,-10-4 796,-13 2-729,-25-1-49,-6-2 5,-19-1 407,5-5-435,10-2 0,-2-1 0,-19 3 3,10-1 0,0-2-17,14 0 0,2-2-9,-28 3 1,20-3-68,24-1 3090,6-1-3319,5-2-55,5-1-674,5-4-1175,6-5-4829,9-4 7052,9-12 0,-13 13 0,1-2 0</inkml:trace>
  <inkml:trace contextRef="#ctx0" brushRef="#br0" timeOffset="651490">7050 16465 27126,'17'-39'201,"0"1"1,-1 1 0,-5 13-140,-10 24 295,-1 3-341,0 3 132,1 8-131,0 7 57,4 8-85,0 6-741,4 4 735,1 5 6,1 2-17,1 0 0,0 3-23,-4-18 1,1 1-821,4 19 0,0-2 557,2 9-179,0 2-156,-2 1-186,-1 1-134,-4-2-39,-4-4-118,-4-6 95,-5-7 175,-4-9 245,-7-7 326,-5-9 206,-3-6 118,-4-6 34,-2-3 45,1-8-414,1-2 430,2-6-1900,2-3 1974,2-4 735,-2-14-579,9 7 63,-1-10 26,9 10-218,4 0 213,1 0-45,2 1-78,2 1-73,2 1 246,4 1-381,2-1 40,24-15-140,9 7 822,-17 12 1,2 1-856,25-5 4,-10 7 1,1 2-6,3 0 6,-1 1 6,2 1-1,-4 0 17,-1 1 0,11-6-16,-15 5 50,19-8-23,-30 11 45,5-3 1022,-17 8-803,-6 1 405,-3 1 20,-4 3-470,-2-1 325,0 1 933,1 4-1471,1 0 0,2 4-33,2 2 33,2 2-12,3 2-10,2 5 16,2 3-44,3 3 11,0 3 5,0 2-5,-1 3-751,-2 1 739,-2 2-16,-4 1-34,-3 19 51,-3-14 16,-7 12 12,-5-19-12,-5-4 23,-4-5-472,-1-5 472,0-6 16,1-5-33,2-6 28,3-3-22,3-7-1,2-3 742,4-6-747,2-3 527,4-1-516,2 0-5,4-1-17,3 1-1,1-1 7,1 0 16,3 0 0,1 0 0,3-1-5,1 0-12,2-1 6,2 1-5,2-2-2814,1 1 2847,0-1-797,1 0 791,1 0-396,-1-1 374,2 2 5,-2-1 1,0 3-1,-2 2 7,-5 2 10,-4 2 12,-5 2 38,-5 3 12,-5 2 2340,-3 2-2346,-1 1 1008,-3 2-924,-7 0 544,-1 1-633,-6 0-1,3 1-10,1 0-6,2 0-22,1 0 5,1 0-21,2 0-18,0 1 0,2 1 0,-2 3 0,1 2 0,-6 20 0,4-7 0,-2 16 0,6-11-18,2 14-10,2-9 45,3 8-40,2-15 1,4-3-1,2-3-5,1-4 34,2-3-6,0-4 28,7-3-22,-4-6 5,6-3-11,-6-6-6,1-2 23,2-3 11,-1-2-6,0 1-9,-1-2-13,-2 1 0,-1 0 0,-4 0 0,-1 1 0,-4 0 0,-2 1 0,-2-1 0,-1 1 0,-4 0 0,-2 0 0,-3 0 0,-2 1 0,0 2 0,0 0 0,-1 2 0,-1 1 0,0 2 0,-6 0 0,6 4 0,-3 1 0,8 4 0,0 0 0,2 1 0,-1 1 0,2 4-181,-1 1-339,2 2-326,1 0-543,2 1-1647,1-1-6782,2-1 9818,0-2 0,-1-3 0,-1-2 0</inkml:trace>
  <inkml:trace contextRef="#ctx0" brushRef="#br0" timeOffset="652124">8902 16714 24388,'2'-40'393,"0"0"1,0 2 0,-1 10-136,-2 20-96,1 3-61,-1 2 793,-1 1-888,1 5 287,-1 3-271,0 29-16,0-8-6,-2 22 5,0-14-41,-4 11 0,-2 2 2,-1 6-823,-4 2 1,0-2 856,0-14 6,-4 6-733,6-18 772,4-12-306,3-4 345,4-10 39,5-15-67,2 1 56,15-29-34,-2 12 1063,10-12-1051,-5 10-1,2 0-1869,10-9 1780,-9 11 0,7-6-122,-3 11 122,-8 8 0,6 0 0,-11 11 0,-1 2 0,0 3 431,-1 4-431,0 4-12,15 22-184,-11-8-118,10 17-117,-14-14 2751,0 0-3216,-2 1-454,2-1-1091,-1-2-3715,1-2 6156,2-1 0,-8-10 0,0-1 0</inkml:trace>
  <inkml:trace contextRef="#ctx0" brushRef="#br0" timeOffset="652551">9795 16757 17972,'4'-3'6038,"-1"0"-1950,-3 3-3931,-19-43 62,-4 29-147,-11-30-16,2 41 13,-16 14-69,17-1-709,-17 12 709,24-1 0,-8 17-3042,11-6 3042,-4 13 0,14-13-401,4 0 367,4-2 12,4-4-1,5-5 34,4-4 12,5-5-23,4-5-6,14-6 6,-6-6 41,10-5-30,-12-4 34,0-4-27,-2-1 3029,-2-2-3047,-2-1 0,-3 1 0,-3-1 0,-3 2 561,-3 1-561,-3 1 0,-2 2 0,-1 2 480,-1-1-480,-2 5 0,0 3 0,-1 9 0,-2 7 0,0 7 0,0 9 0,-1 8-289,3 9 289,2-3 0,3 2-853,0-7 0,1 1 853,2 14 0,2 0 0,0-8 0,1-1 0,2 4 0,0 0-1062,0 3 1,1 1 1061,1 0 0,1 5 0,-1-8 0,1 7 0,0 0 0,-1-5-676,-2-4 0,0-3 0,0 3 676,1 4 0,1 4 0,-1-1 0,-2-6-387,-2 4 0,-3-6-551,-1 0 1,-3-2-248,-3-4 0,-2-2-4147,-12 23-4402,-6-15 9734,0-14 0,11-15 0,4-7 0</inkml:trace>
  <inkml:trace contextRef="#ctx0" brushRef="#br0" timeOffset="654060">7231 16801 11662,'-8'-48'1159,"-1"0"0,1 4 1,1 3-483,-1-2-100,-1 3 364,-2-10-175,3 16-447,0-5 1851,4 12-2064,1 15 941,2-1-1013,0 12 2157,1 5-2141,2 2 23,1 8 17,2 6 16,1 7 95,2 25 903,-4-6-1062,-1-14 0,-1 2-14,-2 19-2985,-1 4 2985,-1 2-11,-1 1-157,-1-1 157,0-3-681,1-2 676,1-4-7,0-3-10,0 11-1221,1-16 1243,0 7 1133,1-21-1128,0-4 98,0-5-115,0-5 669,0-5-573,0-4 3023,0-2-3029,0-12-28,1-2-61,1-11 11,0-4-1,2-7 64,0-5-52,2-8-2949,1-6 2932,0-7 14,-4 28 1,1-3-616,-1-15 0,-1-1 606,0 11 1,-1 0-796,-1-10 1,-1 1 812,-3-14 16,-2 8 304,-2 6-136,-3-5-106,4 19-22,-1-2 845,6 23-896,0 5 2123,1 7-2151,0 6 366,2 6-377,1 8 0,3 6 11,1 7 2584,1 6-2578,0 7 5,0 5-39,-2 6 23,1 4-4,-2-2 1,-1 5-6,-1-11 1,1 0-360,-1-9 1,0 0 0,0-2 347,-1 4 0,1-5-25,0 15-56,0-6-118,-1-5-173,0-6-359,-1-6-543,-1-7 596,-3-2 1,2-12 0,-2-1 0</inkml:trace>
  <inkml:trace contextRef="#ctx0" brushRef="#br0" timeOffset="654499">6896 16917 16473,'-41'14'263,"1"0"1,2-3-1,11 0 2381,24-4-2527,3-2 1595,10 1-1567,2-2 838,13 0-787,18-3 2864,-3-3-3027,0-1 1,0 0-1069,13-5 1040,-16 2 1,-1 0 16,16-5-11,-1-1 0,-17 3 1,0-1-12,14-5-11,10-5 27,-27 7 29,-7 2 22,-6 2 23,-8 1 0,-4 1-6,-5 2 342,-10 0-415,0 3 1087,-12 0-1081,-2 4 0,-5 1 5,-4 3-16,-6 3-826,8-2 1,-3 1 842,-18 6-23,15-5 0,1 0 28,-15 4 11,3-1-2776,-11 4 2798,19-6 18,-3 1-7,25-6 7,6-3-1,6 0-67,2-2 1102,4 0-1102,4 0 3409,4-2-3392,9-1 39,24-8-55,-3 2-12,19-6-427,-9 3 421,-13 4 1,1 0-3280,20-3 3235,-19 3 0,-2 1-169,14-2-443,-3 1-642,-1 1-4219,-2 0-4308,-5 2 9706,-7 0 1,-16 3 0,-6 0 0</inkml:trace>
  <inkml:trace contextRef="#ctx0" brushRef="#br0" timeOffset="655218">10944 17000 25098,'5'-50'538,"1"0"0,-1 5 0,0 5-202,4 1-18,1 8-49,-2 7-16,-2 5-57,-2 5-52,-2 5-49,-1 4-51,-1 3-33,0 2 1,0 6-1,0 5 0,0 9 0,0 7-5,0 9-3387,-3 7 3370,-4 6-12,-4 4-1384,-3 5 1390,1-15 0,-2 2 20,4-11 0,0 0-6,-5 11 0,-1-1 3,-6 14-11,-1-5-6,1-6 6,3-9-324,1-8 368,4-8 18,3-8-6,3-7 2545,3-4-2573,3-8 1955,1-5-1933,5-25-5,3 2 628,5-20-648,1 17 1,0-1-331,-2 8 1,1-4 315,3-13 0,2-7 0,-2 4-1510,-4 6 0,0 1 1510,0-1 0,0-4 0,-1 4 0,-5 5 0,0 3-294,-1-1 0,0 1 294,-1 2 0,0 1 0,3-26 0,0 24 0,1 1 0,6-9-316,6-6 316,13 22 0,-5 13 0,12 3 0,-8 17 0,19 22 0,-11 2 0,-11-7 0,-2 1 0,11 18 0,-4 7 0,-1 3-245,-11-18 0,-1 0 245,0 2 0,2 4 0,-4-4 0,-3-3 0,-3-2-26,5 15 1,-1 1-85,-4-12 1,0 0-90,2 10 1,1-1-738,-1-3 1,-1-3-1143,6 17-555,-7-23 1,-1-2-6951,-1-1 9583,-3-9 0,-4-11 0,-1-6 0</inkml:trace>
  <inkml:trace contextRef="#ctx0" brushRef="#br0" timeOffset="655427">10951 17033 23073,'5'-40'24,"0"0"1,3 3-1,7 8-35,46 18-9,-27 6 1,2 0-138,20-1 0,3-1-1082,-14 3 1,1 0 980,14-2 0,0 1-151,-17 2 1,-3 0-332,-1 1 1,0-1-484,-1 1 0,-1-1-3300,-4 0 0,-2 1 4523,20-3 0,-25 3 0,-11 1 0</inkml:trace>
  <inkml:trace contextRef="#ctx0" brushRef="#br0" timeOffset="655689">12153 16499 27615,'-21'-34'0,"0"0"0,1 3 0,7 8 0,15 18 514,1 2-514,3 1 177,1 1-177,4 4 90,3 2-90,3 4 275,2 4-275,-1 4 0,0 3 0,-1 2 0,-2 3-289,0 3 289,-3 2-163,0 1-134,-3 3-117,1 0-146,-2 1-191,1 0-212,1 0-2465,1-5 0,2 0-2498,2 8 5331,-1-6 0,-1-4 0,-5-11 0,-1-1 0</inkml:trace>
  <inkml:trace contextRef="#ctx0" brushRef="#br0" timeOffset="655916">12023 17283 15333,'-5'0'7047,"1"0"-1469,4 0-5510,-17-32-18,22 20 0,-8-24-50,29 27 34,6-1-1075,5 0 1052,6 0-2182,4-1 2154,4 1-6,3 0 147,2 2-185,2 1-12,0 0-95,3 3-185,-2 0-1223,-2 0 535,-5 0-763,-9-1-3164,-10-1-4537,-11 0 9505,-9 1 0,-7 1 0,-3 2 0</inkml:trace>
  <inkml:trace contextRef="#ctx0" brushRef="#br0" timeOffset="656239">11747 16467 22690,'49'-18'67,"0"0"0,-9 3 1,0 2-43,9 6 0,1 3-6,-12 0 1,-1 0-6,1 1 0,0 0-3,-1 0 1,0 0-497,-1 0 0,-1 0 496,-3 1 1,0-1 21,25-2 998,-8 0-1026,-7 0 18,-8 2 925,-7 0-948,-8 1 1117,-6 0-1117,-6 2 2228,-4 0-2300,-3 0 520,-3 2-728,-2 1-280,-4 4-560,-2 1-1445,-2 2-7192,1 0 9757,2-1 0,5-4 0,2-2 0</inkml:trace>
  <inkml:trace contextRef="#ctx0" brushRef="#br0" timeOffset="656907">13465 16739 16652,'-51'-3'465,"1"-1"0,4 1 0,6 0-289,8 2 15,1 1-23,2 0-39,0 0-28,2 0 996,3 2-1007,4 0 1488,3 1-1567,8-2 2255,2 1-2232,10-1 3360,4 0-3343,7 2 104,8-1-71,28 2-1939,-3-1 1863,-12-1 0,0 0-8,24 0-340,3 1 342,-30-2 1,0 0-8,30 0-634,-3-1 628,-4 0 22,-5-1-5,-6-1-1,6-3 23,-10 0-16,-4 0 1661,-13 0-1662,-15 3 467,-3 0-450,-4 2 415,-1 0-617,-1 3-722,3 0-342,1 1 1238,10-2 0,-7-1 0,3-1 0</inkml:trace>
  <inkml:trace contextRef="#ctx0" brushRef="#br0" timeOffset="657493">13684 16916 19240,'-60'0'918,"1"0"1,13 0-1,-2 0 1,10 0-689,3-1-73,-16 1 1596,46 0-1680,3 0 738,2 0-761,6 0 17,3 0-27,10-1-1,25-2-34,-2-1-2,-11 2 0,2-2 8,21-2-241,4-1 230,0-1-833,-17 2 1,-1-2 849,19-3 11,-16 0 0,-3-2-578,-4-3 595,2-10 11,-26 5-12,-6-6-10,-7-2 28,-7-5-12,-6-1 477,-8-4-272,-4 6 0,-2 0-193,-7-7-62,8 9 0,-1 4 2154,3 6-2154,4 3 0,3 4 844,5 4-844,3 2 0,3 3 0,1 1 0,4 3 0,0 2 499,2 10-499,0 2 0,3 27 0,1-8 0,4 18-388,3-11 388,-2-7 0,1 1 0,6 17 0,-6-15 0,0-1 0,4 14 0,-5-15 0,-1 2 0,3 16-738,-4-17 0,-2-1 603,-1 10-2341,-3 0-7355,-2-7 9038,-1-6 0,1-15 1,-1-6-1</inkml:trace>
  <inkml:trace contextRef="#ctx0" brushRef="#br0" timeOffset="658340">14859 15174 23096,'-38'-13'314,"-1"-1"0,3 3 0,11 0-152,22 5 825,2 0-920,4 1 274,2 0-285,6 0-56,6 1-6,7 1-16,8 0-40,5 2-689,8 0 651,6 0-24,4 0-44,5 1 12,0 0-18,-3 2-6,-5 0 457,-9 4-428,-13-1-6,-14 5 157,-19-1 12,-16 3 16,-17 0-3089,-12 1 3117,-9 2-17,26-7 1,-4 1-759,-18 4 0,-3 2 800,13-4 1,-1 0-457,-13 4 0,-2 1 582,3 0 0,4 0-120,13-4 0,2 0-9,-10 3 0,4-1 18,-1 2-531,12-3 496,13-4 1767,23-1-1739,9-5 2285,22-2-2355,-4-5 1,2-2 1093,24-5-1105,-17 3 1,3-3 19,6-2 0,-2-1 11,-10 3 0,-1-1-17,12-4 1,-2 0 61,9-9 89,-25 6 1,-1-2 69,7-10-5,-17 2 0,-5-1-9,-8-7-121,-9-12-108,-8 16 0,-5 3 706,0 4-706,-6 2 0,8 9 0,0 3 1380,8 8-1380,3 2 27,1 2-27,2 3 0,0 2 0,3 7 0,4 3 0,5 6 0,5 4 0,6 5-930,5 3 930,5 3 0,3 4 0,-1 2 0,0 2 0,-6 3 0,-8 0 0,-9 2 0,-11 0 0,-14 1-919,-12 2-936,6-26 0,-4-1 1855,-8 4 0,1-1 0,-5 1 0,-2-1 0</inkml:trace>
  <inkml:trace contextRef="#ctx0" brushRef="#br0" timeOffset="756419">15716 16625 19933,'13'-46'632,"0"0"1,-1 5 0,-4 4 1772,-13 4-2231,-3 15-62,-8-3-39,-5 18-23,-5 5 12,-8 5-17,-5 6-12,-6 6 251,-4 5-278,-3 3-250,-1 5 255,0 2-11,27-16 0,1 1-5,-23 21-117,3 4 94,7 1-22,7 1 16,17-15 1,2 2 10,0 13 40,9 10-28,13-25 22,23-1-11,-1-12 39,15-4-121,-9-13 110,2-7 596,1-6-573,-2-6 80,-13 0 1,0-3-670,10-11 636,-12 9 0,-2-1 70,3-12-5,0-1-12,-3 1-2748,-2 1 2720,-2 3-11,-2 2 164,-2 4-108,1-8-89,-5 13-7,2-8 1082,-7 20-1137,-1 1 3375,-3 12-3381,-1 4-5,0 8-23,0 8 14,0 10 1,-3 6-12,-1 3 0,-1 2-655,0 10 0,-2 1 641,-2-1 0,-1-1-1002,0-7 0,1 0 1002,-3 4 0,-1 2-14,-1 4 0,-1 1-11,-1 3 0,-1 0-9,5-20 0,-1 0 1,-1 3-72,-6 13 1,-3 4-1,0-4 82,7-15 1,-1-2 0,-3 3 40,-4 5 0,-3 5 1,-2-3-1,2-7-259,-5-1 0,0-6 299,-5 11 1,0-11 48,0-30 44,19-46-1509,9-6 1414,6 7 0,3-1-11,3 4 0,2-1 28,3-3 0,2-2-58,4-1 0,3-4 0,0 3 2,4-10 0,3 1-6,-2 6 0,1-3 0,1 4-78,5-5 0,1 2-110,2 0 1,1 1-157,1 1 0,1 1-242,0 1 1,2 3-555,-2 1 1,2 2 1156,5-3 0,-3 3 0,3-3 0,-2 5 0</inkml:trace>
  <inkml:trace contextRef="#ctx0" brushRef="#br0" timeOffset="757097">16323 16778 20711,'-4'1'4178,"1"1"-2318,3-2-1827,25-7-10,-8 1 44,35-12-33,-13-4-18,0 0 7,-7-2-6,-14 5 5,-4-1 0,-2 0 29,-3-1 38,-2-6-10,-5 1-29,-4 2 6,-6 5 6,-5 11 16,-4 2-3380,-5 2 3397,-4 3 0,-5 3-13,-2 2 103,-16 10-73,-1 6-678,3 4 571,7 3-191,17-4 186,3 2-11,3 2 16,5 2 1,4 2-34,6 17 2027,7-11-2044,7 11-5,7-16-6,7-2-652,5-3 590,8-4-16,4-5 10,-8-10 1,2-3 51,18 1 30,-9-7 0,0-4 19,3-6 23,9-11 6,-24-1 22,-4-3 11,-4-3-5,-2-1 38,-4-1 527,2-15-521,-6 11 118,6-22 175,-11 27 88,4-16-336,-9 29 928,-1-3-1006,-4 18 756,-1 2-783,-1 4-18,-2 5 0,-2 4 326,-4 14-326,-6 24 0,4-9 0,2-7 0,2 0 0,1 13 0,0 0 0,3 11 0,3-35 0,2 10 0,3-26 0,3-7 0,12-14 0,0-4-1359,21-27 1359,-12 12 0,-3 3 0,2-2 0,-4 5 0,0 1 0,1 0 0,0 1 0,23-18-343,-16 19 343,0 5 0,-3 4 0,18 3 0,-12 10 0,13 11 0,-21 7-308,-4 9 308,-9-2 1210,0 3-1210,-5 3-511,-1 0-2810,-2 17 3321,-1-6 0,-2-7 0,-1-15 0</inkml:trace>
  <inkml:trace contextRef="#ctx0" brushRef="#br0" timeOffset="757685">18813 17010 20337,'10'-55'903,"-1"0"1,0 4 0,-3 5-360,-3-6-948,-1 6 830,-2 6-90,0 7 867,-1 5-967,0 7 435,-1 5-526,-1 5 484,1 5-584,-1 4-17,1 2 1113,-2 4-1135,-1 5-6,-1 9-6,-3 7 12,-7 27-1198,3-7 1195,4-14 0,0 3 8,-1 4 0,0 0-3018,-5 22 3001,5-21 1,1 2-29,0-1 1,0-1-981,-2 20 1019,4-22 1,1-2-145,1 6 155,1-11-16,3-9 657,0-8-567,1-12 2696,0-9-2747,0-10-11,0-10-11,2-8 1036,1-9-1047,2-6-947,4-8 955,-3 27 0,0 0-811,1-2 0,0-1 805,2 0 1,0-1 5,0 0 0,1 1-1126,1 0 0,0-1 1137,0 2 0,1 1-220,0 1 0,1 1 212,-1 1 0,1 2 98,12-24-59,1 6-17,-1 4-26,-1 7-13,0 6 0,-1 6 0,-2 7 1003,-1 6-1003,-1 5 2554,-1 3-2554,0 6 0,0 4 0,1 7 0,1 8 0,0 8 0,1 4 0,-2 0 0,-1 0 234,4 10 1,0 0-235,-6-7 0,-2-1 0,3 20-569,-3 2 395,-3 1-139,-3 1-197,-3 0-240,-2-3-2853,-2-2 1961,0-6-1371,-1-4-6436,-2-10 9449,0-8 0,-1-15 0,2-6 0</inkml:trace>
  <inkml:trace contextRef="#ctx0" brushRef="#br0" timeOffset="757840">18877 16968 24358,'-10'-44'52,"1"1"0,0 3 1,9 8-53,26 16-45,8 2-112,8 0-3293,8 2 2211,7 1-2961,5 2 3870,-23 4 0,-2 1 0,3 0 0,-1 0 0</inkml:trace>
  <inkml:trace contextRef="#ctx0" brushRef="#br0" timeOffset="758248">19964 16467 17110,'-17'-44'610,"0"0"1,2 3 0,0 9 1509,0 14-1828,2 5 1331,1 5-1444,3 2 745,1 4-874,4 0 2487,1 7-2515,2 2 732,0 8-709,1 21-28,3-2 5,1 19-349,3-9 332,2 5-16,2 2-6,2 3-2334,1 3 2155,0 3-291,0 2-1254,-7-30 1,-1 0 947,0 1 1,-1 0-850,-1 0 1,-1 1 1641,0 4 0,-1-2 0,1 2 0,-3-1 0</inkml:trace>
  <inkml:trace contextRef="#ctx0" brushRef="#br0" timeOffset="758419">19685 16963 16678,'-3'-6'5270,"0"1"-1673,3 5-3536,12-64-10,19 34-169,5-17 1,6 1-2907,-10 29 0,3 5 2598,10-8 1,-1 2-1687,11-4-7719,-5 2 9726,-6 4 0,-22 7 0,-9 5 0</inkml:trace>
  <inkml:trace contextRef="#ctx0" brushRef="#br0" timeOffset="760228">19849 16486 16084,'-52'6'1432,"-1"0"1,0 1-1,-11 0 1,7 0-732,-3-1-57,29-3 380,2-1-671,15-2-112,2 1-6,14-1 0,6-2-4,9-2-24,9-2-56,9-2-409,10 0 356,12 0 0,4 1-631,-20 2 0,-1 0 542,4 0 1,4-1-1,-5 2 11,-5 0 0,-2 0-12,0 1 0,0 0-1123,-1 1 0,-2-1 1132,29-1-1112,-12 1 1,-1 1 1083,-2 0-654,-9 0 0,-8 1 676,-22 1 391,-6 1-391,-7 1 1246,-20 7-1229,-4-1-17,-9 1 0,-2 0 1891,-20 3-1894,17-4 1,-3 1 588,-6 0 0,0 1-595,12-3 1,-1 0 2,-12 4 1,1 0-3,17-4 0,1 0-1257,2 1 1,0-1 1275,-27 8-16,8-1-59,6-1 53,1 2 6,17-6 279,2 1-279,18-6 1403,4 0-1386,9-1 3345,17-2-3351,7-1-17,17-4 11,2-2-592,8-2 583,-26 4 1,2 0-615,1-1 1,1 0 614,1 0 0,0 0-867,1 0 1,0 0 868,0-1 1,-1 1 2,0 0 1,-1 0-1077,-1 0 1,-1-1 1073,27-3-6,-7 1 16,-10 0 289,-6-1-244,-18 5 707,-4-2-712,-16 4 1359,-8 1-1387,-8 1-22,-12 0-17,-9 1 5,0 1 0,-2 1 1230,7-1 0,-3 1-1219,-4 1 1,-5 0-1,1 1-1072,-12 1 1,1 0 1069,-1 1 0,2-1 0,5 1 0,3-1-494,-10 3 497,9-2-2151,8 0 2156,9-3-73,8 0 85,9-2 1466,6 0-1512,6-2-1581,14-5 1615,3 1 0,15-5 1596,3-1-1607,8-1 461,7-1-464,4 0 1,2 0 7,-20 4 1,1 0-677,21-4 0,-2 0 682,2 2-16,-4-1 1696,-4 3-1697,-5 1 6,-6 2 0,-8 1 295,-6 2-312,-9 1 154,-7 1-160,-10 2 1939,-9 3-1972,-9 2-34,-7 2-128,-27 8 89,8-2 136,14-5 1,1 0-137,-14 4 273,4-1-362,-10 5 145,17-8-163,-4 4 225,20-8 39,4-3 5,7-1 844,2-1-849,5-3 0,2-1 16,3-4-3086,6-6 3137,-1 2-1361,5-3 1372,-5 5 12,0 1-6,0 2-11,-2 1-17,0 2 2698,-1 2-2732,-1 1 2061,1 2-2049,0 3-3393,1 4 3404,0 6-6,0 4 90,3 23-1171,-5-5 1059,1 20-17,-6-19 0,-3 0-23,-3 25 12,-2-6 0,-2 2-20,2-22 0,0-1-6,-4 11 1,1 3-23,-1 8 1,1-3 32,3-22 1,1 0 0,-2 15 0,1-4-9,1-14 6,1-6 28,-1-4 2938,3-9-2843,-2-2 11,4-8-38,-1-3 1557,-1-2-1574,-3-10-34,-1 1 16,-3-5-10,0 4-18,-2 1 1,-4 0-1,-2 0-33,-5 2-465,-4 1 465,-4 1-11,-1 2 45,-13 1-6,11 3-17,-5 2-22,17 1-1,5 0-4,4 0-1,5 1 28,2 1-11,4 0 0,1 0 443,2 0-449,12 1 1,2-1 44,15 0-34,5-1-1738,8-4 1766,10-1-5,6-4-16,-27 4 0,2-1-12,0 0 0,1-1 0,1 0 0,0-1 0,1 0 0,-1 0 0,1-1 0,0 0 0,-2 0 0,-1-1 0,0 1 0,0-1 0,7-3 0,1 0 0,16-6 0,-24 7 0,-2 1 0,2-1 0,-8 2 0,-6 2 0,-6 2 0,-7 2 0,-3 1 0,-3 1-1082,-19 14 716,0-2 366,-22 12 0,23-13 0,-1-2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5T15:45:11.62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3663 1177 18792,'-6'-56'472,"1"0"0,1 6 0,-4 5 1775,-16-9-2685,7 26 1211,-10-2-859,12 25 581,-1 10 379,-3 6-114,-16 29 76,6 1-251,8-10 0,0 2-83,5-3 0,1 0-47,-1 3 1,0 1-24,0 1 1,1 1-263,-1 3 1,1-1-473,1 1 0,-1 3 172,2-2 0,1 2 1,0 0-33,-2 6 0,1 1 82,1-7 1,1 2 0,1-2-30,0 2 0,1-1 18,0-2 0,1 1 1,1-3 1,1-1-1,1-3 1,2 0-117,-2 26 18,6-8-296,6-9 164,5-8-100,6-8-180,3-7 150,3-7 491,4-7 27,3-6 200,4-8 252,3-6 795,6-8-358,1-6 260,2-3-637,-14 6 1,0-1 279,15-15-543,-18 13 1,-2 0 87,3-10-259,-6 0 49,-8 2-195,-7 3 0,-5 5 0,-6 3 0,-4 4-230,-7 5-836,-4 2 665,-4 2-273,-2 3 314,-1 2 1415,-1 1-936,4 1 353,1 0 266,5 0-391,4 0-347,4-3 0,3 1 0,6-4 0,4 1 0,7-2 0,5 0 0,5 1 0,5 0 0,3 3 0,3 2 0,1 2 0,14 1 0,-12 3 0,8 4 0,-17 2 0,-2 5 0,-2 2 0,-4 2 0,3 13 0,-9-3-1750,0 9 294,-9-7 426,-3 2 555,-1 0 442,-2 1 1891,0-2-1470,0 0 406,0 6-367,1-10-655,3 5-2821,8-8-641,0-8-543,8 2-4710,-6-10 8963,0-2 1,-7-2 0,-2-2 0</inkml:trace>
  <inkml:trace contextRef="#ctx0" brushRef="#br0" timeOffset="734">4324 1967 32767,'-32'-55'0,"11"12"-525,34 43 1050,3 0-525,5 1 0,1 0 0,17 0 0,3-1 0,13-6 0,-15 0 0,-4-7 0,-16 3 0,-2-3 0,-4-1 0,-2 0 0,-3-2 0,-4 0 0,-1 0 0,-2-2 0,-2 2 0,-3 0 0,-2 3 0,-2 1-968,-3 3-489,-1 2 794,-3 3 723,0 1 543,-3 2 412,-1 4 395,-2 3-1410,-1 4 0,-1 4 0,0 3 0,0 2 0,0 4 0,2 2 0,3 1 0,1 2 0,5 1 0,1 0 0,6 1 0,2 0 0,6-2 0,2-3 0,8-3 0,5-3-1416,5-3 489,6-3 471,27-3 808,-9-6-13,-3-4 0,-1-3 1014,11-3-1145,-12-4 0,0-2-208,4-5 0,8-10 0,-24 5 0,-5-3 0,-5-2 0,-4 1 0,-2 0 0,-1-7 0,-5 10 0,0-3 0,-7 11 0,-1 2 0,-1 1 0,-1 2 0,-1 2 0,-2 1-1084,1 4-119,0 0 239,1 3 1802,1 1 142,1 3-677,-1 4 85,1 5 354,-2 27-742,0-10 0,-1 20 0,0-5 0,1-12 0,-1 10 0,3-16 0,0-3 0,2-2 0,0-6 0,4-3 0,-1-5-219,1-4 117,0-2 423,14-21-321,-5 4 0,13-18 0,-10 7 0,2-4 0,-1-2 0,1-2 0,7-12 0,-6 13 0,12-14 0,-14 26 0,2-1 0,-7 13 0,-3 4 0,1 3 0,0 2 0,1 3 0,14 18 0,-8-3 0,11 13 0,-11-9 0,0 2 0,-1 1 0,2 2-732,1 0-425,2 0 740,1-1 128,1-2-224,9 7 380,-8-11-1174,17 6 740,-19-17 160,7-1-621,-10-10-2134,0-3 3672,2-6 1,-11 5 0,0-1 0</inkml:trace>
  <inkml:trace contextRef="#ctx0" brushRef="#br0" timeOffset="1325">5913 1899 32767,'-47'-24'0,"10"6"0,36 22 0,4 0 0,1 1 0,4 0 0,10 2 0,22-4 0,-6 1 0,15-6 0,-18-2 0,-1-3 0,13-9 0,-13 3 0,5-7 0,-16 6 0,-4-1 0,-3 1 0,-5-2 0,-1 0 0,-4-10 0,-2 0 0,-2-1 0,-5 0 0,-1 16 0,-7-1 0,1 8-2100,-3 3 2704,-3 2 728,-4 4-1168,-2 3-164,0 4 0,-1 3 0,2 2 0,1 3 0,-4 15 0,8-6 0,-4 13 0,8 5 0,6-11 0,0 24 0,10-26 0,6 5 0,7-15 0,7-3-1124,6-1 193,8-2 770,5-2 230,-8-8 0,0 0 244,18 0 313,13-1 342,-3-12-797,-16-1-171,-10-2 0,-1-3 0,0-5 0,5-8 0,-19 3 0,0-13 0,-7 7 0,0-11 0,-7 12 0,-1-2 0,-1 3 0,1 0-627,-1 3-33,1 1-481,1 2 1111,2 1 291,2 2 204,3-1 276,4 2 250,15-4-991,-4 8 0,12-3 0,-9 11 0,10 4 0,-10 5 0,8 7 0,-4 15 0,-9-3 0,5 11 0,-14-7 0,-4 1 0,-2 2-429,2 16-733,-5-12-292,4 10 996,-5-17-22,5 9 76,-1-10 144,5 5-59,1-15-128,6-3-77,5-3 837,6-5-3516,26-4 3475,-6-5 0,-7 0 0,-19-1 0</inkml:trace>
  <inkml:trace contextRef="#ctx0" brushRef="#br0" timeOffset="2562">7954 2094 32767,'22'-52'0,"0"0"0,-1 5 0,-6 5 0,-16 3 0,-5 11-880,-6-3-471,-4 12 1112,-4 4 525,-3 3-839,-12 3 1076,-4 6 330,0 5 508,3 6-1361,11 6 0,-8 14 0,8-3 0,-6 12 0,11-6 0,2 1 0,2 2 0,3 0 0,3-1 0,4-1 0,4-3 0,5-2 0,4-2-441,8-5-790,5-4 2903,7-4-1672,2-5 0,3-4 0,1-4 0,-1-5 0,-2-4 0,-2-4 0,-1-4 0,-3-2 0,-1-1 0,-2-4 0,-3 0 0,-2-2 0,-3-2 0,-2-1 0,-2 0 0,-1 3 0,-2 2 0,-2 6 0,-2 6 0,-1 5 0,-1 5-381,-1 2-620,-2 5 2141,-4 4-898,-19 31-242,10-11 0,-12 22 0,16-18 0,5-1 0,3 1 0,3-2 0,4-1 0,3-1 0,6-2 0,5-4 0,25 1 0,-3-10-1418,22-2 2010,-8-14 234,5-5-1409,3-10 874,-30 7 1,-1-2-292,0-1 0,-1-2 0,0 0 0,-1-3 0,-2 0 0,0-1 0,-1-2 0,-1-1 0,0-1 0,-2-2 0,-2-1 0,0-3 0,-2 0 0,-2-2 0,0-2 0,-2-2 0,-2-1 0,0 0 0,-1-3 0,-1 0 0,-1-1 0,-1 0 0,-1 0 0,-2-1-559,0 2 0,-2 0-114,0 2 0,-2 1 202,0 2 0,-2 2-374,-5-23 4,-12-4-107,0 24 228,-8 0 647,5 23-57,0 7 47,-1 4 157,-1 7 1517,-1 4-1036,0 8 117,-11 24-111,9-1 273,10-10 1,0 1-873,-4 23-13,12-23 1,0 0-75,1 3 1,0 0-108,2 4 1,0-1-60,1 4 1,0-1 35,2 3 1,1 0 61,-1 2 1,2 0 32,0 0 1,2 0 13,1 0 1,1 0 21,1-2 0,2 0 5,2-2 0,2-1-11,1-1 0,1-2-101,2-2 0,1-1-31,1-3 1,2-1 28,0-3 1,1-2 929,19 18-1257,-9-21 0,-1-2 79,4-1 57,8-1 79,-34-26 36,-7-6-394,-7-7-204,-6-5 153,-8-4-158,-5-4 640,-4-1 218,-2-2 97,0 1 123,1 1 154,2 3-16,-7-7 311,10 13 67,-6-4 557,2 9-510,7 7-7,-5-2-71,11 9-16,5 2 464,2 1-634,5 1 1294,3 1-1686,3 0 1060,5 1-682,19-3-82,3 2-722,17-2 632,-2 1 318,6 1 36,5-1-604,3 0-29,1-1 0,0-1 0,-1 0 0,-5-3 0,-3-1 0,-5-3 0,-7-2 0,-4-2 0,-5-2 0,-5-1 0,-5 1 0,-5 1 0,-4 0 0,-4 3 0,-2-1 0,-2 3 0,-1 1 0,0 1 0,-2 3 0,-1 1-730,-1 2 549,0 0 56,1 2 251,1 0 428,-1 2-198,0 3-356,-1 4 0,-2 6 0,0 3 0,0 7 0,0 3 0,1 4 0,2 3-382,2 2-1315,2 0 847,4 1 120,4 0-295,11 14-3,-2-13 2875,6 10-3169,-9-17-512,-1-3-1800,-3-4 3566,-2-2-1,-4-11 1,-2-3 0</inkml:trace>
  <inkml:trace contextRef="#ctx0" brushRef="#br0" timeOffset="2749">9232 1490 28405,'-38'-38'-775,"0"0"1,3 2 0,11 11 2091,21 23-1717,3 2 976,9 4-1019,3 3 453,12 5-594,3 4 617,5 3-1122,5 5-1820,-9-4 1,0 1-6232,10 9 8946,7 8 1,-31-25 0,-7-5 0</inkml:trace>
  <inkml:trace contextRef="#ctx0" brushRef="#br0" timeOffset="3076">9593 1741 32767,'0'-4'-60,"0"0"120,0 4-60,1-24 0,-1 29 0,3 3-78,2 27-82,0-2 0,2 1-817,6 7 702,6 13-37,8-8-583,-6-15-127,7 6 1097,-10-20 447,-3-3-132,-3-6 257,-1-3 284,-2-4 304,1-5-1156,1-3-79,1-7 0,1-4 0,0-5 0,1-5 0,0-5 0,1-5 0,-4 8 0,1-1-780,8-17 372,-7 17 0,0 1 79,6-7-112,-2 5 398,-1 6 125,-4 5 67,-2 4 1212,-4 9-1201,-2 2 497,-3 17-657,1 0 0,6 21-1500,-1-8-2340,5 9 3622,-1-6 1,-5-12 0,0-2-1</inkml:trace>
  <inkml:trace contextRef="#ctx0" brushRef="#br0" timeOffset="5482">10437 1878 32767,'7'-12'0,"0"4"0,2 16 0,21 9 0,-8-7 0,19 5 0,-13-9 0,2-4 0,0 0 0,-1-4 0,-2-2 0,7-11 0,-11 1 0,4-9 0,-14 2 0,-3-2 0,-4-3 0,-2-3 0,-3-2 0,-3 0 0,-4-1 0,-4 1 0,-5 2-1347,-2 4 549,-2 5 334,-15 4 525,7 8 253,-12 4 349,9 10 420,-3 4-595,-13 17-488,12-2 0,-8 12 0,17-6 0,3 2 0,4 3 0,3 2 0,4 3 0,4 1 0,3 0 0,3 1 0,7-1 0,7-2-1434,10-1 287,5-12 1,3-1-376,-4-6 1,3 0-52,11 6 1,4-1 1421,-2-5 0,-2-3 0,4 3 0,0-2 0</inkml:trace>
  <inkml:trace contextRef="#ctx0" brushRef="#br0" timeOffset="6125">12443 2293 27848,'8'-61'299,"1"1"1,-1 2 0,-1 4-243,-1 16 1,-1 1-2097,1-6 1,-1 1 2227,2-13 32,-1-3 1432,-3 32-1467,-2 6-499,0 8 1274,-1 5-850,0 4 141,0 11-247,-2 4 86,1 14-13,-2 7-9,-1 0 1,1 3 3001,-4 24-3011,2-17 0,0 1-966,0-9 0,0-1 943,-1 2 0,0 0 44,-1 2 1,-1-1-1438,0 2 0,0 0 1336,-1 0 1,0 0-21,1 0 0,-1-1-101,0-2 1,1 0 113,-2 7 0,1-2-70,-4 16 198,2 3-254,7-35-790,3-11 874,0-7-10,1-9 2130,4-24-2090,0-3-5,5-22 14,-2 1-445,1-6 467,-5 24 0,0 0 6,0-2 0,-2-3-11,1-20 0,-1-2 16,-1 13 1,0-1-48,0-14 1,0-1 10,2 2 0,1 3 2,-1 15 0,1 0 12,2-9 1,2 2 37,3 10 0,2 4-1911,6-13 2075,10-5 74,5 23 846,-6 13-555,11 3-11,-10 14-197,2 7-198,1 5 395,-1 10-708,13 24-173,-12-4 1156,-11-13 0,-1 3-1205,-1 6 0,-3 1 282,-4-9 1,0 1-174,3 10 0,-1 1-131,3 16-1124,-1 0 1202,0-1-7,-1-1-128,0-1 0,1-2-269,1-4-2370,2-11 1,1-1-3552,5 5 6659,-4-10 0,-1-4 0,-8-16 0,-1-2 0</inkml:trace>
  <inkml:trace contextRef="#ctx0" brushRef="#br0" timeOffset="6308">12469 2356 24736,'21'-43'37,"0"1"0,10-1 0,3 9-39,18 17-195,-16 6 1,4 0-8,9-1 1,1 0-854,-9 2 0,1 0 558,15-3 0,1 0-443,-14 3 1,-2 1-1858,1-1 1,1 0 2801,6-2 0,-4 1 1,4-1-1,-3 1 0</inkml:trace>
  <inkml:trace contextRef="#ctx0" brushRef="#br0" timeOffset="6519">13538 1721 27464,'-5'-4'780,"2"1"693,3 3-1239,61-17-215,-29 16 1,3 0-1348,15-7 1,2 1 1124,-7 9 1,-2 1-217,-11 0 1,0-1-1086,30 4-107,-4 2-2620,-8 0 3724,-1 3 0,-25-5 1,-4-1-1</inkml:trace>
  <inkml:trace contextRef="#ctx0" brushRef="#br0" timeOffset="6700">13863 1833 25929,'-42'4'1475,"0"1"1,2 0 0,9 0 40,17 4-621,2 4-895,2 1 0,3 4 0,3 3 0,2 3 0,3 2-231,3 4-285,4 3-1119,5 4 104,3 3 309,3 4 13,2 3 411,-1 4-435,-8-13 1,-2 2-1936,2 22 2080,-5-21 1,-3-1-4061,-9 19 5222,-1-25 0,0-2 1,-4 3-1,0-2 1</inkml:trace>
  <inkml:trace contextRef="#ctx0" brushRef="#br0" timeOffset="6809">13544 2834 22178,'-3'-3'4831,"0"0"-3459,7-57-932,9 31-186,-5-11 1,4 1 105,18 8 129,3 1-4376,4 4 4063,2 1 285,0 2-269,2 3-156,1 2-618,2 2 47,1 3-911,3 2-1557,-12 6 0,2 1 2885,-5 0 0,-1 2 1,23-3-1,-24 4 1</inkml:trace>
  <inkml:trace contextRef="#ctx0" brushRef="#br0" timeOffset="8763">15525 2033 31615,'0'-25'-1234,"-1"5"722,0 19 247,-1-1 283,1 2 590,0-2-752,0 1-202,3 0 1072,16-1 140,0 0 326,16 0-949,-4 0-243,5 0 0,4 0 0,1-1 0,2 0 0,1 0 0,2 0 0,2 0 0,3 0 0,-12 1 0,1 1 0,21-1 0,-20 1 0,-2 0 0,12 0-752,-6 1-1233,-9 0 445,-12 1 905,-11 2-328,-14 2 180,-12 3 1396,-13 2-145,-2 0 1,-3 0 611,-20 7-1162,14-5 0,0 1 1425,-17 5-127,-1 2 417,1 0-1633,1 2 0,3 0 0,1 1 0,2-1 0,1-1 0,4 0 0,4-2 0,4-3 0,7 0 0,5-4 0,6-1 0,7-2 0,4-2 0,3-1 0,3-1 0,5-1 0,3-1 0,10-2 0,7 0 0,11-4 0,9-3 0,8-5 0,6-3 0,-27 5 0,0 1 0,-1-2 0,1 0 0,-1 0 0,0 0 0,26-13 0,-6-2 0,-9-2 0,-2-16 0,-18 8 0,-11 3 0,-5-2 0,-8-7 0,-8-15 0,-9 18 0,-4 0-1755,-4 4 259,-1 3 568,0 4 1182,-12-7-154,18 15 1167,-6-4-487,22 17-2457,3 2 2128,2 2-427,0 1-388,9 8 621,2 2-114,11 11-160,5 4-15,6 7 211,3 6 8,2 6 110,1 4 104,-4 3-921,-4 1-143,-7 1-323,-7-1-139,-8 1 86,-9 1 2839,-9 2-3036,-10 1-3429,-6-2 4832,8-22 0,1-3 0,-2 2 0,-1-1 0</inkml:trace>
  <inkml:trace contextRef="#ctx0" brushRef="#br0" timeOffset="9404">2015 3356 10856,'46'-17'-52,"0"0"0,0 0 1,11 1-1,2 1 0,0 5 149,-4 6 1,-1 4-1,1 0-51,3-1 1,0 0 0,2 0 13,-14 1 1,1 0 0,1 0-1,2 0 34,9 1 0,2 0 0,0 0 0,-2 0-23,-8 0 0,-3 0 1,1 0-1,3 0-9,2 0 1,3 1 0,1-1 0,-1 1 0,-3 0 18,3-1 0,-3 1 0,0 0 1,0 0-3,4 0 1,0 0 0,0 0 0,1 0-4,2 0 1,1 0-1,0 0 1,1 0-14,-11-1 1,0 1 0,1 0 0,0-1 0,0 1 1,2 0 0,0-1 0,0 1 0,1 0 0,0-1-3,1 1 1,1 0 0,1 0 0,0 0 0,0 0-9,1 0 1,1 0 0,1 0 0,-1 0 0,1 0-11,-9 0 0,-1 0 0,2 0 0,-1 0 0,0 0 0,1 0-16,1 0 0,0 0 0,0 0 0,1 0 0,0 0 0,0 0 10,1 0 0,0 0 1,0 1-1,1-1 1,-1 0-1,1 0-4,1 0 1,0 0-1,1 0 1,-1 1 0,1-1-1,0 0-4,0 0 1,1 1 0,0-1 0,1 1 0,-1-1 0,0 0-2,2 0 0,-1 0 0,1 0 0,0 0 0,-1 0 0,1 0-9,-8 0 0,-1 0 0,1 0 0,-1-1 0,1 1 0,-1 0 0,1-1 1,0 1 1,0-1-1,1 0 1,-1 0 0,0 1-1,1-1 1,-1 0-6,0 0 1,1 0 0,-1 0 0,1 0 0,-1 0 0,0 0-1,1-1-2,-1 1 1,-1 0-1,-1 0 1,2-1-1,0 1 1,2-1-1,2 1 1,-2-1 1,3 1-1,2-1 1,2 1 0,-1-1-1,1 0 1,-1 1 0,-3-1-1,-1 0-8,3 1 0,-2-1 0,-2 0 1,0 0-1,0 1 0,1-1 1,3 0-5,-5 1 1,3-1 0,1 0-1,1 0 1,-1 0 0,1 1 0,-3-1-1,-1 0 1,-3 0-3,7 0 1,-4 1 0,-1-1 0,-1 0 0,1 0 0,3 1-2,-4-1 1,2 0 0,2 1 0,0-1 0,1 1-1,-2-1 1,-1 1 0,-2-1-1,3 1 0,-3-1 0,-1 1 0,0-1 0,1 1 0,1-1 0,0 1 1,2 0 0,1-1 0,1 1 0,-1 0 0,-1 0 0,-2 0-1,1 0 0,-1 1 0,0-1 0,-2 1 0,-1-1 0,-2 1-3,8 0 0,-3-1 0,-1 1 0,2 0 2,-5 1 0,4-1 0,-1 0 0,-3 1 0,-4 0-5,4 0 0,-5 0 1,-2 1-26,18 1 0,-3 2-45,-8-1 1,-3 1 284,-6 0 1,-3 2-566,-7-1 1,-1 2 41,15 11-8569,-14 0 8883,-14-2 0,-12-9 0,-4-4 0</inkml:trace>
  <inkml:trace contextRef="#ctx0" brushRef="#br0" timeOffset="26237">5928 3994 22105,'1'-48'1019,"1"1"1,0 0-1,-2 17-951,-2 30-40,-1 3 0,0 3 22,-3 8 12,0 8 5,-2 8-16,-1 10-6,0 6-3409,-1 8 3375,2 5 0,3-19 0,0 6 0,1-4-947,-1 1 1,0-1 931,1 3 0,0 2 1,-1-4-159,1-6 0,-1-2 145,-3 11 1,-1-1 4,2-13 1,-1-1 14,-2 7 0,-2-4-20,-6 2 17,-2-7 0,-3-6-22,-21-2 22,5-11 2,2-5 1,-3-3 20,-12-8-238,17 1 0,-1-1 232,-17-10-11,0-3 11,1-1-1,3-1 12,2 1 1523,6 1-1389,-3-1-61,16 6 424,1 1-486,19 9 615,3 1-648,5 4-18,3 4 18,4 3 5,5 5 6,5 4-6,5 4 2473,4 2-2467,5 3 6,4 1 27,2 1 6,2-1-54,-9-9 0,1 0 59,17 5-30,-16-8 0,0-2-2366,13 0 2408,1-4 11,0-4-953,0-2 936,2-7 117,2-3-148,-13-4 1,1-2-21,20-8-13,-20 6 0,1-2-9,-1-1 1,-2 0-6,16-9 64,-20 10 1,-1-1-1163,17-12-241,-23 14 325,3-2-8418,-25 16 9443,-3 2 0,0 0 0</inkml:trace>
  <inkml:trace contextRef="#ctx0" brushRef="#br0" timeOffset="28687">4428 5902 20880,'0'-6'1742,"0"0"-1004,0 6 955,0 0-1512,-72-19-832,39 28 844,-22-2 0,0 7 13,12 31-61,10-4 0,-3 7 0,3-3-1561,6-5 0,1 1 1470,-2 3 0,-2 4 1,4-4 5,5-3 1,3-3-649,-1 3 1,2-1 641,1 0 0,2 1-53,1-2 1,1 1-13,3-1 0,1-1-897,2-1 1,2-1 861,1-1 1,1-2-39,7 28-160,7-8 133,8-8-13,7-7-35,6-8 38,3-8 43,5-6 54,3-9 63,2-4 676,-11-8 1,1-2-546,17-7 104,-17 1 1,-2-3-19,12-12-234,-1-4-45,-3-4-30,-3-2-12,-4-1-61,-3-3-25,-4 2-25,-5-1-10,-3 3 242,-4 4 11,-3 3 2347,-4 5-2313,-3 3 118,-2-2-107,-2 9 774,-2-2-774,1 10 646,0 2-669,1 0 1340,0 2-1356,6 0 108,-1 1-164,5 2-6,0 2 0,2 4 11,2 3-10,1 4 4,0 4-16,1 2 0,-1 4 12,4 14-879,-7-7 872,2 13 1,-9-11-34,2 17 11,-2-12 6,2 12-118,-1-18-429,2 1-36,2-3-387,2-1-290,2-1-1126,2-3-3333,2-2 5730,4-2 0,-12-10 0,1-2 0</inkml:trace>
  <inkml:trace contextRef="#ctx0" brushRef="#br0" timeOffset="29437">5068 6824 14521,'-3'-4'5887,"1"1"-1238,2 3-4554,-11-31-44,15 23 33,5-26-56,14 30-6,11-3-11,-6 0-11,4-3 17,2-2 5,1-2-489,0-1 512,-2-2 50,8-8-33,-15 4-6,3-4 22,-18 7-222,-4 2 256,-4 2 11,-2 2-5,-4 1 5,-3 3-17,-3 0 490,-3 3-500,-2 0-7,-2 4 1,-3 0-6,-2 3 0,-1 2 0,-1 2-17,0 4-5,-1 2-12,1 1-3174,1 2 3146,3 1-602,2 3 586,3 0-6,4 2-6,2 0-11,3 1 17,3 1-5,1 0 5,4 0-11,2-1-12,6 0-5,3 0-67,4-2-39,3-1-124,4-3 2550,2-2-2757,4-4 6,1-2 83,3-4-89,1-2 22,4-4 29,0-4 16,2-4 231,-2-6 164,-6-5 0,-1-2 59,7-7 26,-11 5 1,-2-1 51,-6-3 34,-6 0 34,-4 0 11,-2 2 11,-3-1 28,1 3 0,-2 0 5,0 4 1,-1 1 0,0 2 5,-3 4 0,0 3 414,-1 3-285,0 2 526,0 3-795,0 3-106,-1 3-6,0 4-11,-1 3 0,0 5 0,-1 3 0,2 3 5,-1 1-10,2 11-6,1-7-246,2 7 240,1-12-5,4-1 5,4 6 6,-1-9 5,3 3-5,-3-11 5,-1-4 1,-1-2 5,-3-3 11,2-2 234,-2-3-228,0-3 0,2-4 0,-1-3 0,2-1 11,0-2 0,1-2 28,7-11-34,-2 6-5,7-7-6,-3 10-5,3 2 10,2 3 24,8 0-7,-9 7-22,4 2-5,-14 6 5,-1 5-50,-1 3 45,-1 5-1,2 15 29,-5-3-23,1 11-5,-6-8-6,-1 1-28,-1-1 22,0 1-3397,0-1 3403,2-2-299,1-2 293,3-3-5,3-3-11,2-2-51,2-4-325,14-3 107,-2-3-157,12-6-348,-4-3-195,6-4-711,7-3-3753,3-1 5455,11-2 0,-28 6 0,-1 1 0</inkml:trace>
  <inkml:trace contextRef="#ctx0" brushRef="#br0" timeOffset="30679">6714 6517 26077,'-16'31'282,"-1"0"1,-7 19-154,29-45 106,10-2-145,-1-1-12,6-3-5,-2-2-3414,1-3 3369,0-2 0,2-2-2269,-1-2 2269,1 0-355,-3-1 372,0-1 33,3-8-38,-8 4-7,1-5-5,-9 8 17,-3 0 2073,-3 2-2090,-3 1 3144,-10-2-3155,0 6-6,-6-1 871,-7 5-826,-5 8-33,-2 1 5,1 6-1116,9 0 1132,-1 2 29,-8 11-45,8-4-17,-3 9-3022,13-8 3000,5 1-992,2 1 997,5-1-5,1 0 0,6-1-194,3-1 199,7 0 599,4-3-588,20 0-25,-7-10 1,3-2 25,21 4-9,-19-7 0,-3-1-8,5-5 1995,-1-3-1995,-1-5 16,-2-3 18,-1-3-1,-2-2-11,-4-1 12,-1-1-18,-3-1 1440,-2-1-1417,5-10-11,-8 8-1,3-5 416,-5 3-388,-5 10-27,0-2 0,-5 11 0,-3 6 5,2-1-11,0 1 934,3 0-945,1 0-17,4 1 23,2 1-6,1 1 6,2 1 10,0 4-16,0 4-11,-1 5 0,-2 4 0,-3 3 0,-2 5-1,-4 3-16,-3 3 6,-2 2 0,-3 3-2202,-1 3 2224,-1 0-28,2-1-12,2-2-10,4-3-1682,16 13 1105,-3-20-67,13 7-58,-7-26-502,4-4-163,5-4-88,6-5 290,6-4 477,2-4-1816,0-4 56,-2-1 476,-7-2 3196,-6-2 3610,5-24-3194,-12 15-515,7-16 1042,-5 11-873,-7 8-330,2-6-214,-10 11 873,-2-9-1158,-3 7-6,-1-5-22,-4 9-23,0 3 711,-2-5-834,-2 9-34,-2-3-50,-1 9-51,-3 2 107,-20 6-157,8 3-17,-16 6 11,14 4-16,1 3 0,-2 4 5,2 3-17,-7 15-11,7-7-5,7 0 0,3 1-6,2-1 0,1 14-6,13-26 0,2-1 12,5-4 0,2-2-6,1-4 16,0-4 7,0-1 5,-1-3 17,0-3 5,0-3 6,0-4 17,0-4 5,-2-3 90,4-12-89,-5 4-50,3-9-29,-6 9 0,3-7 0,-3 10 0,1-3 0,-4 13 0,-2 5 0,-1 3 0,-1 16 0,-3 1 0,-1 15 0,0-2 0,-2 3 0,2 3 0,0 15 0,2-11 0,4 11 0,7-17-299,7-2 299,10-4 0,7-2 0,26-5 0,-13-8-1611,15-5 1611,-20-11 0,-1-6-811,-1-8 811,0-4-2491,1-6 2491,-1-6 0,0-5-569,-10 5 0,-1-2 569,-7 6 0,0 0-157,7-13 0,-1-1 157,-8 10 0,-2 0-159,0-2 1,0 0 158,-3-1 0,0 0 0,-1 1 0,-1 0 0,-2 2 0,-1 1 0,-1 3 0,-1 1 1458,3-23-1458,-5 10 0,-3 8 0,-5 4 0,-1 14 1563,-5 3-1563,0 13 1873,-3 7-1873,-3 6 0,-4 9 0,-1 9 0,-2 8 0,2 7 1231,2 8-1231,7-9 0,2 2-210,3-10 1,0 2 209,-1 24 0,1 1-1485,3-24 0,1-2 1485,1 10 0,0 0 0,5 17-1179,1-2 1179,6 0-1415,0-3 1415,4 0-31,0-20 0,3-2-472,9 13 223,-7-19 0,2-3-638,11-4-953,1-10-2318,0-6 4189,3-12 0,-18 4 0,0-5 0</inkml:trace>
  <inkml:trace contextRef="#ctx0" brushRef="#br0" timeOffset="31195">8544 6490 24536,'-40'-8'134,"1"-1"0,2 0 1,11 3 818,23 6-925,5-1 319,5 1-325,6-2 156,9 1-161,8-1 73,8-1-106,8 0-1522,6 0 1533,2-2 5,4 0-239,-19 1 1,5-2 0,-1-1 165,11-1 0,-1-1 61,-11 2 1,2 0 0,-5 0 0,2-1 0,-6 1-6,6-1 17,-16 4 358,1-1-347,-18 4 1484,-4 0-1472,-3 1 814,0 0-742,-3 4-11,0 0 22,-3 4 40,-2 0 16,0 1 12,-1 2-17,-1 2-34,0 1-33,0 2-34,1 0-12,3 2 1,2 2-22,2-1 5,5 3-17,3-3 0,6 0-5,4-2 16,15 1-22,-5-6 6,12-2-320,-12-6 314,1-4 11,-1-4 6,-2-3 16,-1-5-10,-2-4 21,-2-4-4,-2-4-7,-3-2 6,-4-3 6,-2 0 141,-4-22-186,-6 22 0,-4-13 0,-7 28 0,-2 4 0,-4 3 0,-18 4 0,5 4-2188,-15 4 2188,11 4-338,-16 13 338,14-2-2449,-10 10 2449,19-2-757,-5 19 757,12-9 0,-1 15 0,16-15 0,3 2 0,10-1 1145,7-1-1145,6-12 0,4-2 0,16 11-281,-9-13 0,2-2 281,21 3-771,-24-12 1,1-1-2742,1-1 0,3-1 3512,6 0 0,-2-1 0,5 1 0,-1-2 0</inkml:trace>
  <inkml:trace contextRef="#ctx0" brushRef="#br0" timeOffset="48200">16687 3415 26332,'20'-42'-11,"-1"-1"0,2 3 0,4 10-112,33 24-473,-26 3 1,5 0-191,13 0 0,8 1 0,-3-1-1969,-1 1 0,0 0 1153,3 0 0,4-1 1,-4 1 1601,-3 1 0,-8 0 0,7-1 0,-5 1 0</inkml:trace>
  <inkml:trace contextRef="#ctx0" brushRef="#br0" timeOffset="48399">17077 3279 21467,'-5'0'2784,"2"0"-925,3 0-1859,-41 62-3779,28-27 3779,-10 9 0,2 1-50,14 2-88,3-10 1,-1 1-278,-2 22 42,1-20 1,1-1-888,-5 18-488,-2 0-850,-1 3-4667,-1-7 6823,1-6 1,6-24 0,2-9 0</inkml:trace>
  <inkml:trace contextRef="#ctx0" brushRef="#br0" timeOffset="48554">16773 4192 17154,'-10'2'5585,"2"-1"-4577,8-1 1199,0 0-1927,-3-65-1590,3 43 1371,-2-15 1,1 3 470,4 22-516,3 1-2929,17-6 2840,1 4-56,16-7-267,1 8 54,-5 3 0,2 0-145,23-4-476,-18 5 0,0 1 173,19-2-262,1 2-861,-1 2-2563,-19 3 1,0 0-1775,15 0 6394,-22 2 1,-4 0-1,-11 0 1,-9 0-1</inkml:trace>
  <inkml:trace contextRef="#ctx0" brushRef="#br0" timeOffset="48852">17769 3924 28671,'6'-49'0,"2"5"0,4 20 0,2-5 0,4-5-451,2-5 451,-3 3 0,0-1-283,-5 6 1,1 0 282,3-10 0,0-5-1380,-3-15 1,-3 0 1379,-4 23 0,-1 0 0,2-21 0,-5 4-361,-9 9 361,-5 10 135,-12 5-135,6 15 0,-7 2 358,10 12-358,1 3 3065,1 5-3065,-1 6 572,2 4-572,-1 7 0,2 4 0,0 7-755,0 6 755,3 6 0,1 7 0,4 4 0,1-25 0,2 0 0,1 1 0,1 0 0,0 2 0,2 0-861,1 0 1,1 0 823,2 0 0,0 1-277,0-1 1,1 1-770,1 1 0,-1-1 5,1 1 0,0 0-802,-1 0 1,1-1-762,0-1 1,-1 0 2640,2 3 0,-1-2 0,0 2 0,0-4 0</inkml:trace>
  <inkml:trace contextRef="#ctx0" brushRef="#br0" timeOffset="49024">17620 3818 25199,'-8'-42'61,"-1"1"1,1 3 0,6 8-57,16 19-22,5 0 1279,5 2-1335,8 0-100,5 1 377,5 2-780,7 1-1450,3 1 77,4 1-3669,2-1-3797,-5 1 8852,-7 0 0,-23 1 0,-9 1 1</inkml:trace>
  <inkml:trace contextRef="#ctx0" brushRef="#br0" timeOffset="49362">19699 3646 22916,'13'-44'558,"0"-1"0,-1 5 0,-3 6-238,-5 13 1295,-2 5-1397,-1 6 425,0 4-536,-1 4 225,0 1-309,-1 8 800,-1 2-823,-5 35-13,3-13-391,-3 23 315,4-18-124,1-1-213,1 2-240,2-1-415,3 1-941,3-1-3680,4 0 5702,2 2 0,-5-19 0,-1-1 0</inkml:trace>
  <inkml:trace contextRef="#ctx0" brushRef="#br0" timeOffset="49533">19853 3147 19316,'-2'23'-2961,"-2"-10"0,9-5 0</inkml:trace>
  <inkml:trace contextRef="#ctx0" brushRef="#br0" timeOffset="49936">20409 3522 22131,'-13'-51'648,"-1"0"0,2 5 0,1 9-391,1 21-16,0 5 1441,1 3-1508,-6 4 412,5 4-558,-4 3 294,5 7-305,-1 5 0,0 6-6,1 21-5,3-7-18,8 15 18,10-12-6,10 2-6,9 0-27,9-1 22,6-4 11,5-1-6,-1-4 28,-1-1-33,-5-4-6,-6-2 6,-9-4-39,-10-3 16,-21 4 57,-10-8-46,-21 3-16,-6-10-23,-6-1-647,8-3 1,0-2 652,-21-3 39,21 1 1,0-3-12,-10-9 11,5-6 0,5-5 6,3-4 28,-6-18 0,12 13 11,-5-9-28,15 20 28,3 5 0,3 4-6,2 5 891,2 3-890,1 2-1,2 3-5,1 1-6,2 4-5,0 10-6,1 2 11,0 20-17,1-7 998,3 12-1020,2-7-84,1 3-353,3 2-823,1 3-5858,1 1 7146,2 5 0,-5-22 0,-1 0 0</inkml:trace>
  <inkml:trace contextRef="#ctx0" brushRef="#br0" timeOffset="50466">21393 3852 18636,'10'-53'569,"0"0"1,-1 4 0,-2 7 1806,-4 9-2085,-3 4-17,2 3 1367,-2-1-1467,1 11 630,0 1-726,-1 12 2128,0 1-2189,0 22-23,1-2 1,1 21 5,4 14 5,1-9-1351,2 17 1341,3-17 5,2 0-6,5-2 0,4-4 6,5-4-11,16 1-352,-11-14 391,18-2-11,-28-18 11,4-5-11,-13-6 5,-1-6 1,5-17-11,-6 4 1067,2-12-1079,-6 9 0,-2-3 0,1-14 0,-2 0 0,-1 3 0,-2 11 0,-2 20 0,0 4-85,-2 5-47,-1 4-456,0 1-1586,-1 8 18,2-1-7675,6 12 8505,1-8 0,2 0 0,-3-7 1</inkml:trace>
  <inkml:trace contextRef="#ctx0" brushRef="#br0" timeOffset="50900">22439 3603 23187,'0'-7'2795,"0"2"-1149,0 5-1405,-35-65 123,14 41-297,1-12 0,-3 3 118,-1 20-123,11 9-29,-1-1-9,8 5-24,3-1 0,2 4 0,0 4 0,3 18 0,2 1 0,4 16-250,6-3 250,-1-8 0,3 2-1268,10 18 1268,-7-18 0,0 1 0,3-1 0,-1-1-127,9 15 107,-7-10 0,-2 0 9,-3-1-12,-2 7 1,-16-16-1,-7-9-10,-8 0-34,-4-11-90,-5-2-67,-2-3-1008,-26-16 644,19 3-224,-16-16-661,17-11 1128,10 4-456,-5-16 168,14 10 162,-3-20 555,7 15 123,-3-11-8,5 23 261,0 4-1604,1 3 1715,1 4 302,2 2-403,2 4-50,1 2-56,2 4 775,2 1-1005,0 5 237,0 1-175,0 10 1897,-3 2-1992,3 10 16,-4 4 57,-3 20-107,-4-7-1033,-5 15 966,-2-13-51,-2 2-313,5-11 0,-1 1-1025,-3 15-1457,5-15 0,1 1 2846,-2 14 0,6-21 0,1-2 0</inkml:trace>
  <inkml:trace contextRef="#ctx0" brushRef="#br0" timeOffset="51653">22730 3693 27527,'-27'18'62,"9"-2"-34,37 2-11,0-5 11,8 2-4252,8-9 4247,-7-2 776,27-15-743,-29 1 6,13-13-23,-22 4 6,-2-3-1,-1-4-4,-2-2-7,-2 0 40,-2-13-23,-3 12-16,-2-8 89,-8 14-56,0 8-11,-7 0-5,0 9-29,-3 4 2,-3 0-24,-10 6 0,5 2 0,-8 6 3292,11 2-3292,2 4 0,1 5-80,1 1 80,3 4 0,2 2 0,1 14-80,7 6-88,6-1-656,7-17 0,4-3 152,13 4-246,16 9-315,-1-18-498,4-3-996,6-4-1244,2-5-304,1-5 506,-1-4 2702,-8-9 0,-1-2 2843,10-4-441,-14 0 1,-2-1 1639,-6-6-102,-2-1-543,-3 0-1115,-1-3 34,-1 1-257,0-2-57,-3 1-2747,-2 1 2540,-3 1-72,-5 3-68,-4 2 213,-7 2 28,-5 7-655,-6 1 302,-7 7-319,-4 5-6,-7 5 2634,-4 5-2667,-4 4-28,-3 3-18,0 3-1141,0 2 1097,3 1-11,4 1-23,4 0-33,2 20 6,12-21-7,7 12-10,14-27 658,10-4-642,3-6 1,7-3 16,4-7 11,4-4-253,1-6 276,2-6-9,-12 1 1,0-3 2,12-16-6,-13 10 1,-1-1 22,7-22-17,-17 24 1,0-2-1,0-3 0,0 0 8,-1-1 1,1-3 33,3-16 1,0-2-1008,-5 15 1,-2 1 953,4-11 0,-3 1 0,-1-10-1175,-4 7 1175,-4 6 0,-2 5 0,-3-4 0,0 16 953,-3-1-953,0 17 1894,3 7-1894,-1 3 1770,3 4-1770,-2 8 0,1 3 0,-1 14 0,0 8 0,-1 12-882,0-1 0,0 3 882,0-8 0,-1 2-1008,-1 17 0,-1 1 1008,1-12 0,-1-1 0,-1 3 0,0 1 0,0 0 0,-1-1-205,1 1 0,-1-1-593,2 1 0,-1-1-1831,2-2 1,1 2 2628,0 5 0,2-2 0,-1 3 0,3-3 0</inkml:trace>
  <inkml:trace contextRef="#ctx0" brushRef="#br0" timeOffset="52882">1172 6574 22907,'-4'-52'847,"1"0"1,2-1 0,1 5-428,5 11 145,3-2-419,-4 28-79,-1 4-33,-2 8-1,0 6 12,1 7 11,2 10-22,2 8-3382,2 10 3376,0 10-22,0 8-1146,-3-27 0,-1 1 1120,0 3 1,0 1-232,1 1 1,0 2-45,-1-1 0,0 3 0,0 1-566,0 4 0,1 1 1,-1 0-953,0 1 0,0-1 1,0 2 1812,0 4 0,0 1 0,-1-9 0,1 15 0,0-3 0</inkml:trace>
  <inkml:trace contextRef="#ctx0" brushRef="#br0" timeOffset="53349">806 7453 19389,'-26'-50'664,"1"0"1,1 5-1,4 7-265,11 18-91,2 5 1743,3 3-1955,1 7 594,2 0-674,1 3 7,5 1-34,5 0 347,8-1-353,10 0 0,10 0-558,10 0 552,10-1 6,-25 1 1,1 0-1423,3 0 0,1 0 1411,3-2 0,1 0-14,2-1 0,0 0-482,2-1 0,0-1 473,1-1 1,0-1-454,1-1 1,0-1 475,-2-1 0,1-1 11,-2-1 0,0-1 17,-3-1 0,-1 0 229,-4 0 1,-1-1-227,-3 1 0,-3-2 8,20-14-6,-11 1 12,-11 3 11,-8 3 2154,-8 4-2082,-6-3 18,-11 8-68,-4 3 1292,-9 10-1247,-1 8 1,-4 5 16,-1 5 1355,-2 4-1394,2 4-28,0 4-11,4 4-23,1 4 6,3 2-12,4 0-5,5 0-5,3-3-12,7-2 6,4-4 5,7-4 0,6-3 12,4-4-6,5-4 6,4-3-252,4-6 258,3-1 10,0-6-610,1-4 616,-3-5 6,-5-5 22,-5-4 168,-3-16-79,-13 5 1,-1-12-17,-13 10-17,-3-1 61,-11-17-100,1 14 0,-6-12-12,6 21 29,-5-6-45,-16 9-163,9 11-268,-12 15-701,15 17-3873,-2 5 4960,-3 8 0,14-14 0,1 1 0</inkml:trace>
  <inkml:trace contextRef="#ctx0" brushRef="#br0" timeOffset="55217">3669 7782 17935,'-47'4'449,"-1"0"1,28 1-1893,56-5 1703,18-3 0,9-2-133,-21 1 1,1-2 0,2 0-105,6 0 0,1-1 1,2 0 40,5-1 1,0-1 0,2 1-89,-13 1 0,1 0 0,1 1 0,0-1 127,3 0 1,0 0 0,0 0 0,1 0-204,1 0 1,-1 0 0,3 0 0,3-1 72,-6 2 1,5-1-1,2 1 1,0-1-1,-1 1 1,-2 0 4,-1 0 0,-2 0 0,-1 0 0,2 0 0,2 0-5,3 0 1,2 0-1,2 0 1,0 0-1,-1 0 1,-4 1-52,-3 0 1,-3 1 0,-1 0 0,1 0-1,5 0 53,-3 0 0,3 1 1,3-1-1,0 1 1,1-1-1,-2 1 1,-3 0-21,-1 0 0,-2 0 1,-2 1-1,1-1 0,0 1 1,4 0 21,2-1 1,3 1-1,2-1 1,0 1-1,0-1 1,-3 1-1,-2 0-52,5 0 1,-2 1 0,-3 0-1,0 0 1,1 0 38,1 0 0,0 0 0,0 0 0,0 0 1,-1 0 1,0 0 1,-1 1-1,1 0 1,-1-1-1,0 1-4,-1 0 1,0-1-1,-1 1 0,0 0 1,0 0-12,-2 0 0,0 0 1,-1 0-1,0 1 1,0-1 0,-3 0 0,-1 1 0,0-1 1,1 1-1,1 0 4,0 1 1,2-1 0,0 1 0,1 0 0,-2 0 0,-3 0-26,7 1 1,-4-1-1,0 1 1,4 1 28,2 0 1,5 0 0,1 1 0,-4 1 0,-8-1-33,-5 0 0,-7 1 0,1 0 8,5 0 0,1 2 0,-9 0-89,10 7 1135,-26-1-976,-19 0 1568,-23-1-1596,-19 0-28,-23 0 10,21-7 1,-4 0-3,-7 0 0,-4 0 21,15-3 1,0 1 0,-10-1 0,5 0 1,-9-1-1,-6 0 1,-5 0 0,-3-1-1,1 1 1,1 0-1,5-1 1,5 1 16,-8-1 1,7 1 0,1-1 0,-3 1 0,-7-1-154,13 0 1,-6 0 0,-2 1 0,-4-1 0,-1 0 0,0 1 0,0-1 0,2 0 0,2 0 0,4-1 155,-7 1 1,2-1 0,2 1 0,2-1 0,0 0-1,1 0 1,1 0-170,-1 1 0,3-1 0,0 0 0,0 1 0,-1-1 0,-3 0 171,5 1 0,-1-1 0,-1 1 0,-2-1 1,0 1-1,0-1 0,-1 1 0,2 0-5,-2 0 1,0 0 0,0 0 0,0 0 0,0 0 0,0 1 0,0-1 0,-1 0 6,-1 1 0,-1 0 0,1 0 1,-1 0-1,0 0 0,0-1 1,0 1-1,1 0 2,0 0 0,0 0 1,-1 0-1,1 0 0,0-1 1,1 1-1,0 0 0,1 0 3,-3 0 1,0 1 0,0-1-1,1 0 1,2 1 0,3-1 0,2 0 5,-14 1 0,5-1 1,3 1-1,0-1-1,3 1 0,0-1 0,2 0 0,0 1-3,-11-1 0,2 1 1,1 0-9,6 0 1,2-1 0,1 0-1,6 1 1,1-1 0,2 1 1,-14 0 1,0 1 467,-6 1 1,1-1-292,9-1 0,2 1-129,10-1 1,5-1 1500,-1-2-1498,57-5 39,26-7 16,-12 3 0,4 0-66,12-3 0,3 0-19,-10 2 0,3 0 0,2 0-11,6-2 0,3 0 0,2-1-4,-10 3 0,1 1 1,2-2-1,0 1-330,5-1 1,0 0 0,2 0-1,0 0 323,-9 2 1,1 0-1,0 0 1,0 0 0,1 0-209,3 0 1,-1 0-1,1 0 1,0 0-1,1 1 206,1-1 0,0 0 1,0 1-1,1 0 0,0 0-17,0 0 0,1 0 1,-1 0-1,1 1 1,0-1 14,1 1 0,-1 0 0,1 1 0,0-1 0,-1 1 0,1 0 0,-1 0 0,0 0 0,1 1 0,-1-1 2,-1 2 0,-1-1 0,1 0 1,1 1-1,3 0 0,-6 0 0,2 1 1,2-1-1,0 1 1,0 0-1,-1 0 1,-4 0-5,8 0 1,-3 1 0,-2-1 0,1 1 0,3-1-4,-1 1 0,3-1 1,1 1-1,0-1 1,-3 1-1,-5 0-1,5 1 1,-4-1-1,-3 1 1,0 0 2,-1 0 0,-2 0 0,0 0 0,0 0 1,11 0 0,-1-1 1,-1 1 113,-4 0 0,-2 0 1,-1 0-110,-5 0 1,-1 1 0,-1-1-10,15-1 1,-3 1-18,-10 1 1,-3-1-9,-9 1 0,-3-1 1160,7 1-1174,-24 3 1802,-29 1-1763,-26 4 0,8-3 1,-5 1-380,-10 2 1,-4-1 358,-10 3 1,-3-1 10,13-1 0,-1-1 1,-1 0-5,-7 2 0,-1-1 1,-1 1-373,10-2 1,-1 0-1,-1 0 1,-1 1 381,-4 0 1,0 0 0,-2 0-1,0 0-199,8-1 1,0 0 0,-1 0 0,0 0-1,-1 0 208,-2 1 0,-1 0 0,-1 0 0,0 0 0,0 0-1,-3 1 0,0-1 0,-1 1 0,-1 0 0,1 0-2,8-1 0,-1 0 0,1 0 1,-1 0-1,0 0 0,0 1 0,-2-1 0,0 1 0,0 0 1,0 0-1,0 0 0,-1 0 1,0 0 0,1 1 0,-1-1 1,0 0-1,-3 1 0,-2 1 5,9-2 1,-2 1 0,-2 0 0,-1 0-1,-1 1 1,0 0 0,-1 0 0,1-1 0,-1 1-2,6-1 1,-1 0 0,-1 0 0,1 1 0,-1-1-1,0 0 1,0 1 0,1-1 0,-1 1 0,1-1-1,-7 2 1,1-1-1,-1 1 1,1-1-1,0 1 1,0 0-1,0-1 1,1 1-1,1-1 0,-4 1 1,0 1 0,-1-1 0,2 0 0,1 0 0,1 0 0,3-1-1,2 0 6,-9 3 0,4-2 0,2 0 0,2 0 0,-1 0-2,4 0 1,0-1 0,1 0-1,1 0 1,0 0 4,-6 2 0,1 0 1,1-1-1,2 0-2,-10 2 1,2 0-1,3-1-4,8-2 1,3 0 0,1 0 8,-10 1 0,4 0 294,7-2 0,5-1-224,0-1 1297,21-7-1269,47-11 28,29-11-67,-15 6 0,5-2 182,-7 4 0,2 0 0,2-1-216,9-3 0,1 0 0,3 0-11,-9 3 0,3 0 0,0-1 0,2 1 0,6-2 0,1 0 0,1 0 0,2 0-181,-9 3 0,-1 0 1,2-1-1,3 1 1,4-1 169,-8 2 1,5-1-1,2 0 1,2-1-1,1 1 1,-1 0-1,-1 0 1,-2 1-182,-2 0 1,-1 1 0,-2 0 0,1 0 0,0 0 0,1 0 0,4 0 166,-4 0 0,4 0 0,1 0 0,1-1 0,0 1 0,1-1 1,-2 2-1,-2-1 0,-2 1-48,3 1 0,-1-1 0,-3 1 0,0 1 1,-1 0-1,1 0 0,1 0 48,0 0 0,1 0 0,-1 0 1,1 1-1,0 0 0,-1 0 1,1 0-2,-1 0 0,0 0 1,0 0-1,0 1 1,0 0-1,0 0 0,0 0-1,-1 0 1,0 0 0,0 1-1,0 0 1,0 0 0,-1 0 0,0 0 0,9-1 1,-1 1 0,0 0 0,-1 0 0,1 0-1,-1 0 1,-2 1 1,0-1 0,-1 1 0,0 0 0,0 0 0,0 0 0,-3 1 1,-2-1 0,1 1-1,-1-1 1,2 0 0,1 1 9,1-1 0,1 0 1,2 0-1,1 1 1,-2-1-1,-2 0 1,-2 0-7,5 0 1,-4 1 0,-1-1 0,0 0 0,2 0 0,-2 0 0,2-1 1,1 1-1,-2 0 1,-2-1-1,-4 1 140,14-2 1,-6 1-1,1-2-114,-8 1 0,2-1 0,-2 0 1,-3 1-7,-2-1 1,-3 1 0,0 0 5,7-2 1,-1 0 0,-5 0 50,-10 1 1,-5 1 1212,14-4-1103,-19 4-17,-14 2-106,-10 1-57,-9 1-44,-3 0-145,-5 0 1502,-1 1-2209,0 0 1219,1 1-339,3 2 0,7-1 0,1 0 0</inkml:trace>
  <inkml:trace contextRef="#ctx0" brushRef="#br0" timeOffset="56148">12322 6395 27165,'-28'-14'26,"0"29"94,18 26-5908,-2 18 5705,6-13 15,0 3 1073,2 3-1133,1 3-245,0 2-257,3 2-488,-1 1-668,3-3-1922,2-4 3708,4 1 0,-3-26 0,0-3 0</inkml:trace>
  <inkml:trace contextRef="#ctx0" brushRef="#br0" timeOffset="56598">11971 6424 25778,'19'-36'22,"-1"0"1,3 3-1,3 7-22,7 17 0,3 6-1398,2-2 1,0-1 1388,0 1 1,2 1-12,-1-1 1,1 0-26,-1 1 0,0 0-62,0 1 1,-1 0-88,-2 0 1,1 0-725,9 1 0,0 0-4119,18 1 5037,-21 2 0,-4 0 0,-10 0 0,-4 3 0</inkml:trace>
  <inkml:trace contextRef="#ctx0" brushRef="#br0" timeOffset="57608">12686 6792 21663,'6'5'2280,"-1"-1"-1547,-5-4 1390,0 0-2084,19-7 1,-9 8 4,18-5-16,-13 8 6,2 1-6,3 0-6,1-1 23,1-2 34,8-1-35,-9-2 7,5-3-6,-12-2 16,0-2 6,-2-4-33,-1-1 22,-1-3-6,-1-3-16,-1-4 16,-1-2-22,-2-4 6,-2-1-6,0-2-422,-1 1 427,-1 3 18,-1 3 22,0 6 11,-1 4 0,-2 6-23,-2 4-27,-3 3-12,-2 4 1,-5 3-7,-4 5 12,-4 6-11,-5 4-176,-2 4 159,1 1-11,0 1 11,4 0 0,4-1-6,4-1 1,5 9-6,6-8 11,4 5-90,15-2 0,2-8-78,13 5-72,0-9-387,6-1 135,4-2-85,6 0 34,3-2-1136,5-1 475,6-1 111,-12-6 1,0-1 374,-10-1 1,0-1 465,12-1 0,-1-3-224,13-8 16,-3-6 231,-8-4-1230,-4-5 1593,-5-3 124,-2-4 196,-4-3 279,-4 2 1138,2-12-919,-12 14-151,-3-5 49,-12 18-295,-6 4-152,-4 4 555,-4 4-717,-5 3-62,-3 3-33,-2 3 1127,-14 9-1206,7 2-11,-8 7 1520,11 0-1553,1 2-18,2 2 18,1 2-29,-9 16 0,8-10-5,-6 12-1942,7-12 1925,0 1-11,-1 0-328,-1-2 345,0-2 5,2-4 34,2-5-28,4-6 235,3-4-196,2-6 5,3-4 29,1-13 1892,2-1-1892,0-11 11,6 2 5,3-2 17,6-2 12,2 0-178,4 0 171,1 2 7,0 2-29,1 2-11,-2 5 99,5 2-144,-7 9-3167,4 1 3162,-6 9 5,0 3-16,2 6-17,0 4 11,2 4-11,2 2-1839,-1 2 1839,2 1-261,11 11 261,-7-9 5,10 8 2128,-8-13-2127,3-1-1,18 0-1405,-9-9 1411,14-3-16,-15-12 32,-2-7-16,1-7 49,-3-6-38,0-4 6,-2-5-12,-2-4 12,-3-7-1542,-5-5 1502,-3-7 23,-5-5 276,-9 28 1,0-1-266,-2-2 0,0 1-14,-1-1 1,-1 0 13,0-1 0,-1 1 0,-1 0 1,1 1 4,-1 1 1,-1 0 78,-2-30-5,-3 7 28,-3 6-17,-1 8-101,0 8 0,1 6 0,2 7 0,1 6 0,0 4 214,2 4-214,2 3 1840,0 3-1840,2 5 672,-1 5-672,1 9 0,0 8 0,1 10 0,1 8 0,0 9-545,3 6 545,-1 3 0,-1-16 0,0 1 0,0-11 0,0 1 0,0 4 0,0 4 0,1-5 0,0-2 0,0-2-368,3 12 0,0-2 368,5 15-169,5-5-268,2-4-291,3-5-311,-5-20 0,1 0-1117,8 7-3568,7 3 5724,-13-25 0,-10-7 0,-1-4 0</inkml:trace>
  <inkml:trace contextRef="#ctx0" brushRef="#br0" timeOffset="57788">14057 6578 25264,'37'-41'61,"0"0"1,-3 3 0,-1 9-68,6 21 29,3 0-35,-3 6 1,2 1-95,13-2-236,-13 4 0,-1 0-33,2 3-258,-2 3-437,-3 1-90,-4 2-4133,-3 1 5293,-3 1 0,-13-5 0,-2 0 0</inkml:trace>
  <inkml:trace contextRef="#ctx0" brushRef="#br0" timeOffset="57967">15077 6725 24833,'-1'3'902,"0"0"-17,1-3-846,-13 68-1554,10-36 1504,-3 11 0,2 0-67,8-10-236,2 3-770,1 0-4528,-2 2-3972,-1-4 8866,-2-3 0,-1-15 0,0-7 0</inkml:trace>
  <inkml:trace contextRef="#ctx0" brushRef="#br0" timeOffset="58610">16338 6402 24094,'0'-9'2162,"0"3"-1580,0 6-128,0 0-517,-6-64 304,2 43-152,0-15 1,-1 3 50,-1 26 41,1 3-131,1 2-39,2 2 0,-2 3-5,1 4-6,-2 6 11,-1 4-22,-1 4-6,0 4-16,2 3-35,2 2-83,2 3-329,3 3-125,5 3-431,4 2-986,5 2-7809,2 1 9657,3 5 0,-9-23 0,-1-2 0</inkml:trace>
  <inkml:trace contextRef="#ctx0" brushRef="#br0" timeOffset="58808">16440 5902 20634,'-41'-40'256,"0"0"0,4 2 0,6 10 1580,18 21-1814,4 2 782,4 3-865,2 2 471,3 1-472,1 4-22,3 5-101,4 7 1209,5 6-1657,5 6-375,5 7-1590,3 5-2101,3 7 4444,-12-19 1,-1 0 0,1 2 0,-1 0 0</inkml:trace>
  <inkml:trace contextRef="#ctx0" brushRef="#br0" timeOffset="60626">16644 6367 26846,'12'-39'158,"0"0"1,-1 3 0,-3 10-114,-7 24 184,1 1-235,-1 2 71,3 4-65,3 11-12,1 1 1,3 10 35,-3-2-13,1 18-1002,-4-8 974,1 13 17,-6-14-22,1 1-1,-1-4-25,-1-3 14,-1-5 34,0-6 68,-1-5 49,2-6-55,-1-7 1082,2-8-1110,1-6 23,1-4-29,2-6-5,3-3-12,2-5 11,2-2-265,2-2 277,1 0 27,1 2 23,7-11-56,-5 14 11,4-4-16,-8 18-12,0 3-11,-1 5-11,3 2 11,0 3-6,3 3 1,1 1 5,2 5-6,1 3-5,1 4 11,0 4-28,-1 3 17,0 3 11,-1 2-519,-2 1 491,-4 0 17,-2 1-12,-5 0 12,-2 0 22,-3-3-28,-2 0 6,-2-4 0,0-3 28,-1-5 0,0-4 22,0-3 0,1-3 28,1-5 707,0-3-758,0-8-32,0-3 32,3-2 1,0-2 0,4-1 45,1 1-40,2-1-3380,0 3 3391,2 1-44,0 3-2241,0 3 2269,-1 2-62,6 3 45,-3 3 0,4 2-11,-3 4-17,2 4 2207,9 7-2207,-5 2-17,5 6-22,-10-3-39,-1 1 3023,5 10-3214,-6-6-1935,9 3 1,2-1 1481,9 2 282,-4-5 0,1-2-1426,17 0 953,5-3-1993,2-3 2050,1-6 173,-3-3-117,-19-5 1,-1-2 1006,11-4 1420,7-8-591,-21-10-409,-11 4 1,-1-9-29,-8 6-873,-2-1 794,-1-1 1485,0 0-1154,1-13-442,-3 10 2235,-1-8-2291,-4 14-57,-2 3-49,-3 4-62,-5 3 3335,-4 6-3374,-15 4-84,3 6-577,-29 14 560,19 3-9,-2 7 1,1 3 8,1 6-571,9-7 1,2 0 564,7 3-210,1 13 187,10-11-21,0 6-29,24-1 79,-4-17 0,17 5 5,-6-21 6,2-4 6,2-6-6,2-3 5,0-7 29,-1-3 5,-1-3 135,8-15-96,-10 8 17,4-10 124,-8 2-2507,-7 10 2340,-1-5-80,-8 14 782,-3 4-782,-2 3 175,-1 3-175,0 3 0,-1 2 0,-1 2 3392,-5 4-3392,1 3 0,-3 7 0,1 4 0,1 2 0,1 3 0,3 3-13,1 14-1006,2-9 784,4 11-415,13-1 252,4-11-306,5-5 0,7-3 90,7-7 1,2-4 380,0 1 1,3-2-1377,18-5 0,-1-4 1637,-25-4 0,-2-1 42,10-2 0,-1-3-307,7-11 562,-22 1 0,-2-3 90,-3-4 0,-1-1-203,-1 0 1,-2-1 213,9-27-40,-16 17-39,-5 3 442,-4 2-149,-14-18-640,1 21 0,-12-10 0,2 26 0,-13 3 0,7 6 281,-19 7-281,20 5 3140,-6 6-3140,12 3 0,-1 12 0,5-3 0,-3 22 62,10-16-62,2 10 0,4-12-111,4-2 111,2-1 0,6-4 0,1-3 0,2-4 0,6-3 0,-5-6 675,5-4-675,-5-7 134,1-3-134,3-5 0,0-3 0,2-2 0,-1-2 0,0 0 0,-1-2 0,-2 1 0,-1 1 0,2-5 0,-5 8 0,-1-1 0,-6 10 0,-3 2 0,-2 4 0,0 1 0,-2 7 0,-1 3 0,-2 7 0,-2 5 0,-1 5 0,-2 5-1520,-1 6 1520,-1 4 0,-1 5 0,-2 6 0,-1 7 0,4-9 0,-1 4 0,3-11 0,1 1-1070,-3 17 0,0 1 1070,5-15 0,0-1 0,0 1 0,1 0 0,-1-1 0,0 0 0,-1-3 0,-1-1-31,-1-3 0,-1-2-148,-1-5 0,-2-3 185,-15 19-1,-4-15 1,-2-12-2067,-1-10 2066,0-6 472,-24-17-455,25-1-5,-17-14-5,33 4-12,2-4 0,7-2 0,3-3 0,8-4 0,8-3 0,8-2 0,9-4 0,9-4 0,-4 12 0,6-3-66,-1 4 0,4-1 0,-1 1 66,-7 6 0,-1 0 0,1 1 0,8-6 0,1 1 0,-3 3-240,-7 6 0,-2 2 240,1-1 0,0 1 0,0-1 0,-1 1 0,0 0 0,-1 1 0,-1 1 0,0-1 0,7-4 0,0 0 0,13-11 0,-18 15 0,-3 2 0,4-3 0,-4 3 1967,2-3-1967,-10 8 371,1-4-371,-10 9 0,-2 1 2423,2 0-2423,-4 1 1508,2 1-1508,-6 3 0,1 1 0,-2 1 0,-1 1 0,-3 1 0,0 2 0,-4 0 0,0 2 0,-3 2 0,-1 0 0,-1 2 0,-3 5 0,-1 5 0,4-2 0,4 2 0,7-9 0,1 1 0,3-1 0,1 1 0,5 0 0,2-1 0,2 0 0,2-2 0,3 0 0,0-3 0,1-1 0,0-3 0,1-2 0,8-7 0,-7-2 0,6-7 0,-9 2 0,-1-3 0,5-14 0,-7 7-601,2-10 601,-8 12-3193,-2 3 3193,-4 3 0,-1 2 0,-2 2 0,-4 4 0,-2 0 402,-6 2-402,-4 3 0,-4 2 0,-5 3 0,-20 12 0,8 0 2791,-15 9-2791,15-1 0,0 1 0,2 4 0,3 1 0,3 1-3193,6 3 3193,4 1 0,7 1-738,6 3 738,5 1 0,10 0 0,7 2 0,12 0-466,7-2-295,8-1-359,7-3-272,-8-12 0,3-1-1384,-9-5 1,2-1 2775,21 6 0,-4-3 0,-8-5 0,0 0 0</inkml:trace>
  <inkml:trace contextRef="#ctx0" brushRef="#br0" timeOffset="60775">20367 6601 23170,'-2'-4'2974,"1"1"-1652,1 3-1356,-33 65-2784,25-29 2610,-9 9 1,1 1-918,16 0-3424,-3 3-5208,0-5 9757,-1-6 0,2-19 0,0-7 0</inkml:trace>
  <inkml:trace contextRef="#ctx0" brushRef="#br0" timeOffset="61718">21161 6471 22186,'18'-42'550,"0"1"1,0 0-1,6-15 1,-5 7 1396,-13 8-2051,-7 14 952,-6-2-1093,-6 16 846,-16 5-397,4 8-145,-26 15-89,6 12 3,16-4 1,1 1 950,-13 17-837,8 4 55,16-12-146,3 3-349,4-1-123,5 0-2492,7 12 2705,5-14 13,7 7 14,4-19 59,5-4 10,18-3 97,-9-7 45,25-11 0,-23-6 52,8-11 46,-5-14-389,-11 3 332,5-14 85,-7-7-34,-8 12 470,3-12-363,-6 9 33,-5 5-106,-1 5 5,-5 13 3150,-2 13-3256,-1 3 0,0 3 0,-3 3 568,0 3-568,-3 5 0,-3 6 0,-1 4 0,-3 5 0,2 4 0,1 3-1272,3 1 1220,2 4-172,6 17 62,5-11-34,7 11-587,5-17 537,5-3-191,18 7 297,-7-15 11,14 3-27,-11-17-136,20-8 208,-14-8 73,12-7 17,-20-8 22,-3-3-788,-4-5 794,-1-1-6,-3-2 1020,0-1-1015,-3 2 18,-1 1 5,-3 3 752,1-2-640,-8 11-5,-1 0-51,-7 12 898,-1 3-982,-2 2 93,-2 3-116,-4 2 1,-3 5-6,-1 3-11,-2 3 5,-1 12 1,5-5 5,1 9 0,7-9-6,2 0-11,20 13 23,-4-15-1,16 7-10,-8-20 27,2-4 51,12-6 17,-9-4-29,7-5 12,-13-3 11,-2-3-39,-2-3 44,-2-2-10,-2-1-12,-3-1 6,-3 0-28,-2 1-23,-2-1-5,-1 4 11,-2 0-28,0 3-11,0 3-40,1 2-111,0 3-57,-1 2-128,2 5-140,1 0-179,3 2-1827,9 10 0,-1 0-3321,8 8-2923,-8-3 8737,-3-1 0,-6-7 0,-2-3 0</inkml:trace>
  <inkml:trace contextRef="#ctx0" brushRef="#br0" timeOffset="62320">22757 6504 25330,'-10'-42'306,"-1"0"0,1 2 1,-3 10-134,-5 21-44,-5 2-39,-4 3 423,-3 2-473,-4 5-722,-3 2 704,-1 5-10,1 3 10,1 4-22,3 2 6,2 3-6,5 2-12,2 1 1,5 1-29,1 11 28,8-9-4,2 7 208,10-13-215,4-2-5,5-3 23,7-4-1,3-4 6,6-5 6,5-3 107,4-7-113,5-5 5,2-7 12,2-4-11,-1-7 24,-14 6 1,-1-4 2,-1-5 1,-1-2-340,0-1 0,-1 0 323,-3-3 0,-3 1-2355,5-20 2360,-13 27 1,-1 0 8,-1-1 0,0 0-1241,7-27 1334,-4 3 317,-4 8-285,-4 7 86,-6-5 338,0 21-580,-3-2 2209,2 21-2209,1 4 2050,0 1-2050,1 6 0,-1 3 0,1 25 0,0-3-1197,0 19 1197,0-5 0,-3 5 0,-2 6 0,-5 0 0,-2 4 0,-2-3-309,4-19 0,0 3 309,1-4 0,1 0 0,0 0 0,1-2 0,0 19 0,6-26-168,4-6 168,1-5 0,4-6 0,1-4 1092,4-4-1092,4-5 0,5-4 0,4-4 0,4-6-182,4-2 182,1-4 0,0-1 0,-1-2 0,-2-1 0,-3 0 0,-3 2 0,-4 4 0,-5 3 0,-4 5 0,-5 4 0,-4 4 0,-2 2 869,-2 2-869,-3 5 204,1 2-204,-4 5 0,0 3 0,0 4 0,2 1 0,0 2 0,1 0 0,2 1 0,1 8 0,6 2 0,1-2-125,3-4-261,-2-11-163,1-4-252,-1-2-1854,1-4-1349,-2-3 4004,0-4 0,-4 1 0,-1-3 0</inkml:trace>
  <inkml:trace contextRef="#ctx0" brushRef="#br0" timeOffset="62500">23415 6105 26308,'-31'-15'-1747,"6"8"272,24 35-8356,4 12 8762,-1-14 1,2 1 0,-2-21 0</inkml:trace>
  <inkml:trace contextRef="#ctx0" brushRef="#br0" timeOffset="62850">23798 6352 24396,'1'-4'2386,"0"0"-997,-1 4-1344,-71 3 0,34 9-1205,-11-5 1,1 3 1165,6 17 5,3 2 443,6 2-443,6 0-6,7 17-520,10-11 498,8 11-11,7-17 5,7-1-1474,4-4 1469,4-3-11,2-5 14,3-5 14,0-5 11,2-4 447,-1-4-430,0-5-2255,-2-4 2311,7-17 1878,-11 1-1912,3-11-5,-12 4-23,-2-2 17,-4-3 0,0-2 6,-4 0 5,0 2-17,-1 3-5,-2 3-6,-1 4-11,-2 4 73,-2 3-68,-4-2-44,5 12-79,-2-2 3180,7 11-3309,-1 1 358,1 3-699,1 3-314,2 6-381,2 5-839,5 2-4247,2 5-2666,1-3 9035,-1-3 0,-6-8 0,-2-5 0</inkml:trace>
  <inkml:trace contextRef="#ctx0" brushRef="#br0" timeOffset="62991">24259 6675 26205,'-26'53'-683,"1"0"0,0-3 0,-1-6 683,2-18 0,1-6 0,-3 5 0,-1-1 0</inkml:trace>
  <inkml:trace contextRef="#ctx0" brushRef="#br0" timeOffset="63909">4215 9536 25569,'-3'-43'249,"-1"-1"0,0 0 0,-1-15 0,1 7-68,0 2 81,0 12-50,-1 10-100,0 8-197,0 8-45,0 6 865,2 4-886,0 8 741,1 4-599,1 8-56,1 7 1,1 6-85,3 5 246,2 4 19,4 2-133,3 0-282,3 0 113,4-3 3,3-3-12,5-4-50,3-4 66,3-6-211,3-7 406,20-6-5,-27-12 1,2-4 45,9-5 1,-1-5-553,-8 0 0,-2-3 482,-1-2 1,-1-5 65,3-16 1,-2-1-55,-11 15 0,0 0-565,8-18 1,-3 0 448,-7-2-1701,-2 1 1660,-5 3 7,-1-8-41,-4 17 226,-2-4 615,-2 22-660,-1 7 1181,0 3-1215,-2 6 2962,2 2-3320,0 12 39,0 3-129,4 12-145,2 0-1250,13 22 175,-2-8-869,10 15-365,-4-15 2947,7 5 0,-14-21 0,1-2 0</inkml:trace>
  <inkml:trace contextRef="#ctx0" brushRef="#br0" timeOffset="64091">5442 9353 27835,'3'-27'-11,"-1"12"5,-4 60-27,1-8-105,2-4 1,1 0-1179,3 6 762,4 13-359,1-19-701,0-1-2469,2-3 4083,0-1 0,-6-14 0,0-2 0</inkml:trace>
  <inkml:trace contextRef="#ctx0" brushRef="#br0" timeOffset="64275">5593 8886 22918,'-3'-5'2089,"1"0"-3713,2 5-2079,39 36-929,-16-15 4347,7 6 0,-1-1 0,-12-10 0,-1-1 0</inkml:trace>
  <inkml:trace contextRef="#ctx0" brushRef="#br0" timeOffset="65349">6418 9127 21713,'-1'-5'2907,"1"1"-1198,0 4-1491,-69-48-39,35 37-1509,-12-13 0,-1 6 1481,3 30-27,-7 10-29,-4 6-59,25-11 1,1 0-15,0 3 0,1 1 0,0 0 1,1 2-9,1 0 0,2 1 3,2 0 0,2 0 22,-14 24-33,11-3-396,9-3 367,16 6 723,9-17-716,32 3 16,-11-30 0,1-6-480,3 1 0,0-3 480,5-5 0,-1-4-6,-9-2 1,0 0 5,1-3 0,-1 0 0,1-3 0,-2 0-3,1-2 0,-1 0 6,-2-1 0,-1-1 2,-1-1 1,-2-1 2,-2 0 1,-1-1-710,-2 0 1,-2-2 708,-2 0 1,-1-1 8,-1-2 0,-2 0 44,-1-2 0,-1 0-44,-2-2 0,0 0-308,-1-1 1,-1-1 312,-1 2 1,0-1 7,-2 2 1,0 1 25,-1 2 0,0 1 79,0-23 33,-4 9 545,-2 9-550,-3 10-61,-2 7 2512,-3 7-2614,3 6 0,0 7 868,3 8-868,1 8 0,-1 8 0,-1 8 0,3-1 0,0 3-932,-3 23 932,3-15 0,1 1 0,1-9 0,0-1-470,1 2 1,0 1 469,0 0 0,1 1 0,0 0 0,1-1 0,0 1 0,1-1-65,2-1 0,1 1-89,1-3 0,3 0-50,1-1 0,2-1-256,16 24 7,7-8-141,5-8-412,-8-20 0,3-3 105,17 3 470,-16-9 0,0-4-533,10-8-28,-3-5 360,-4-7 262,-7-6 566,1-15 1679,-13 6-1253,-2-11 769,-12 12-568,-3 1 17,-2 1-67,-2 2-78,-2 3 1049,-1 1-1257,-2 4-50,1 2-84,-2 2-56,0 3-57,0 2 404,-6 2-604,8 3 655,-3 0-728,7 3 33,2 2 17,1 2-12,3 5 23,2 1-28,4 2-5,3 0-7,3 0 35,3-1-23,1-1-3381,16-2 3353,-8-4 28,12-2 0,-13-5 0,0-3 22,-1-4-483,-3-3 466,-2-4-10,-2-1 5,-3-4 11,-2 0 11,-4-3-5,-3 0-17,-4-1 33,-1-1 92,-7-7-125,-1 9 0,-6-4 0,-1 13 0,-4 4 0,-3 4 0,-4 3 3163,-5 4-3163,-4 5 0,-2 5-3163,-1 5 3163,4 4 0,2 4 305,6 2-305,6 3 0,6 19 0,7-9 0,7 12 0,6-14-739,7-2 739,7-1 0,4-1 0,6-3 0,5-2 0,4-3-191,3-2-363,2-4-225,3-2-229,3-4-208,5-2-167,4-4 428,-29-4 0,0-1-342,1-1 1,-1-1-2334,31-6 247,-8-5 1048,-7-6 1483,-10-5 2152,-8-4 1013,-6-3-1535,-5-3 1967,-2-3-387,-3-1 1190,-1 0-2175,-2 1 587,-4-9-1260,-3 14-140,-5-4-112,-3 16 57,-5 6-197,-3 3-56,-3 3-22,-2 4 709,-3 1-754,-2 3-173,-2 4-12,-1 3 0,-1 4 0,0 3 0,-7 11 0,11-3 3285,0 9-3285,14-6-3069,5 14 3069,12 4-2269,9 8 2269,6-13-550,19-3 550,-14-19 0,12 1 0,3-11 0,-11-4 0,8-5 0,-14-4 0,-1-6 0,1-4 1996,-3-2-1996,0-4 0,-2-4 0,-4-2 2985,-3-4-2985,-7 0 0,-2-1 0,0-10 0,-2 10 0,-2 1 0,-5 1 0,-2 3 0,-6 3 0,-3 4 0,-4 2 0,-4 4-2162,-16 1 2162,9 6-1634,-11 3 1634,17 4-450,2 1 450,3 3 0,4 2 0,3 4 1838,4 2-11669,3 8 9280,4-6 0,0 0 0,1-9 0</inkml:trace>
  <inkml:trace contextRef="#ctx0" brushRef="#br0" timeOffset="65649">9422 9244 28104,'5'47'-320,"-1"1"1,0-4 0,-8 0 319,-16-3 0,-9 0 0,4-6 0,-6 14 0,5-8 0,0 1 0</inkml:trace>
  <inkml:trace contextRef="#ctx0" brushRef="#br0" timeOffset="66309">10264 8948 25247,'-3'-6'1429,"1"0"-936,2 6 392,0 0-790,-60 6-50,40 5-293,-14-3 1,3 2 287,23 13 121,4 9-150,6-9-16,4 6-6,7-13 33,3-2 12,18-1 10,-5-7-38,13 0-673,-9-10 667,1-2 6,0-7 10,-1-2 1,10-15-12,-17 6 1,0-3 16,-3-1 1,-1-2-349,-2 2 0,-3-1 349,-2-15-18,-12 16 1,-1 2 39,-5 2 618,-2 4-606,-12-1-57,0 10 0,-9 2 0,2 9 0,-4 7 0,-3 4-129,-3 7 129,0 3 0,0 4 0,3 3 0,3 4-2521,3 5 2521,4 2 0,4 5-63,4 1 63,8-11 0,2 2 0,5 0 0,2 2-1066,5 8 1,3 0 1065,1-11 0,3-2 0,3-4 0,1-2-1268,15 5 1268,5-4 0,4-5 0,6-5-391,3-7 391,-12-8 0,1-2 0,-10-3 0,0-1 336,10-3 0,0-2-336,16-14 0,-2-7 0,-28 13 0,0-2 0,11-13 0,-1-1 0,-10 5 0,0 0 0,7-10 0,0-4 0,-3-8 0,-4-2 404,-6 11 0,-1-2-404,2-9 0,0-5 0,-2 3 0,-4 3 0,-1 0-304,-2 6 0,1-2 0,-3 2 304,1-1 0,-2 1 0,0-11 0,-2 1-88,-5 8 1,-3 2 87,-1 2 0,-3 4 0,-15-11 0,-4 31 1476,-4 8-1476,-2 5 0,1 6 0,0 6 912,-3 15-912,9 3 0,-3 13 0,12 0 0,2 8 2301,3 7-2301,4 8 0,1 4-371,1-23 1,0 1 370,1 1 0,0 4 0,1-5 0,0-5 0,1-3 0,0 1 0,1-1-239,0-2 0,0 0 171,5 30-251,1-5-85,2-5-714,2-5 586,3-6-230,2-6-728,3-3-1382,0-6-6549,-1-5 9421,-4-7 0,-7-7 0,-5-4 0</inkml:trace>
  <inkml:trace contextRef="#ctx0" brushRef="#br0" timeOffset="66468">10985 9070 22647,'-39'-33'504,"0"0"1,2 4-1,13 3-341,30 4-35,9 2-49,13 1 792,9 1-863,9 5 0,3 2-30,-17 4 0,2 0-634,20-2 1,0 1 560,-21 5 0,-1 2-554,1 0 0,0 0 265,0 1 0,0 0-308,0 0 1,0 0-2050,-1 0 1,0 0-6491,22 2 9231,-9-1 0,-23 0 0,-9-1 0</inkml:trace>
  <inkml:trace contextRef="#ctx0" brushRef="#br0" timeOffset="66690">12269 8724 25312,'-59'1'545,"1"1"1,3 0-1,7 3-321,6 10-44,0 4-32,8 4 0,0 4-4976,-6 9 4853,11-7 1,3 2-4,7 7 985,6 1-1007,7 2-11,5 0 790,8 0-863,6 0-2078,8-2 1798,5-1-241,6-4 1337,4-2-1741,3-4-461,-8-14 0,0-2-1381,18 4-215,-16-9 0,1-2 3066,21-3 0,-26-2 0,0 0 0</inkml:trace>
  <inkml:trace contextRef="#ctx0" brushRef="#br0" timeOffset="66825">12633 9264 15188,'3'-1'9830,"-1"1"-6177,-2 0-3653,19-1 0,-11 3 0,14 1 0,-16 5 0,-2 10 0,-4-1 0,-6 11-3916,-7-2 3246,-10 7 1,10-15 0,-1 0-1</inkml:trace>
  <inkml:trace contextRef="#ctx0" brushRef="#br0" timeOffset="259221">2605 11030 21967,'-50'-28'205,"-1"-1"1,-5 6-1,4 10-138,9 23-27,-16 11-12,26-4 0,2 1 112,-18 12-781,17-9 0,2 0 714,-9 11 16,3 0-95,-3 13-2382,15-11 2360,1 9 964,18-16-1056,8-4 287,6-2-248,8-5-3,9-2 961,5-5-855,6-2-39,1-3 2563,1-3-2541,-1-2 7,-3-3-2993,-4-3 3026,-5-2 56,-6 0 28,-5 1-1,-7 2 96,-4-3-173,-5 4-34,-5-2-17,-6 4-17,-6 2 0,-6 5 17,-7 4 557,-6 6-557,-6 6 1234,-4 4-1240,-3 5 17,0 2-616,3 3 605,4 2 39,6 1-39,7 1-11,6 0-17,7-2-11,6-2-6,7-4 0,6-3 0,6-3-22,9-2 11,6-3 11,9-4-22,7-5 1102,8-4-1192,6-4-579,5-6 534,3-4-11,-16-3 0,0-2 53,-11 1 1,1 0-68,9-5 1,0-2-94,-13 4 1,-1-1-1014,0-1 0,-1-1 787,0 0 0,0 0-67,0-1 0,-2 0 50,0 0 0,0 0-272,23-18-473,-20 14 1,0 0 1463,12-10 158,4-5 566,-23 18-314,-4 1 795,1-1-627,-6 5-6,2-2-45,-7 9 1221,1 0-1434,-6 4-95,1 1 1695,-4 2-1840,-1 3 3397,0 2-3403,0 4-28,0 2-62,0 3-39,0 3-32,1 3-30,-1 2 1,0 0-6,0 2-287,-2 1 265,-2-1-45,-4 1-17,-6 0-298,-13 8 74,3-9-106,-12 6 22,8-12 84,0-5 112,2-2 229,-9-12 130,15-14-46,-3-4 40,19-11 34,8 5 346,7-12-285,2 10-3278,4-6 3284,-4 16-524,-2 4 462,-3 3 209,0 4-388,-3 3-28,-1 2-17,1 3 3136,3 2-3136,5 3 771,5 3-776,6 3-3471,24 12 3364,-7-4-238,-1 0 0,2 1-1268,12 7 1147,-16-9 1,-1 0-3616,17 13 1319,-27-16 1,1 0 2766,2 4 0,-2-1 0,2 1 0,-2-2 0</inkml:trace>
  <inkml:trace contextRef="#ctx0" brushRef="#br0" timeOffset="259495">1604 12541 25758,'-38'5'212,"-1"-1"1,-8 2-6,84-12-100,10-2-2890,-12 1 1,1-1 2838,0 0 0,0 0-9,4-2 1,4 0 89,3-2 0,5 0 1,-1-1-110,-9 3 0,-2 0 0,3-1-312,14-3 0,4-2 0,-3 2 301,-12 2 0,-3 0 0,1 1-3,2-1 1,0 0 0,0 0-171,-1 0 0,1 1 1,2-2 170,-3 1 1,3-1-1,1 0 1,0 1-4,-3-1 1,1 1-1,-1 0 1,0 0-6,14-3 1,-1-1-1,-3 2 4,-8 1 0,-2 1 1,-4 1-9,6 0 0,-6 1-385,13-4 349,1 2 734,-32 8-1188,-7 3-154,-3 0-3813,-3 3 4454,-1 1 0,-5-1 0,-2 0 0</inkml:trace>
  <inkml:trace contextRef="#ctx0" brushRef="#br0" timeOffset="260902">6445 11642 25704,'-51'-6'98,"0"-1"0,3 3 0,6 7 113,4 32-3898,-5 9 3758,20-21 1,-1 3 15,-13 15 1,0 2-67,9-10 1,0 1-14,-9 12 1,1-1 4,13-14 1,2-1-108,2 0 0,2-1-1419,-10 23 1214,11-6-7,9-7-494,13-7 513,8-7-108,13-5 119,8-6 225,7-6 1,6-4-12,5-4-5,3-6-6,3-4-16,2-7 44,-31 6 0,1-1-8,0-1 0,0-1 297,-1-3 0,0-1-306,0-2 1,-1-1 2,0-1 0,0-3-3,12-16 1,-1-2 55,-10 10 1,0-2 445,8-13 0,-2 1-423,-12 10 0,-2 2 13,-1-1 1,-1 0 5,-2 0 1,-1 0 13,-1 3 1,-1-2 61,1-9 1,-3 0-43,-4 12 0,0 1-3,-1-7 0,-2 1 96,-3-7 1920,-3 4-1893,-3 8 12,-1 5 122,-5 7-240,3 10-33,0 3 446,3 10-480,0 4 1107,0 7-1090,-1 8-1,-1 8-22,0 5-260,-1 6 277,0 6 12,-1 6-392,-1 6 363,3-28 0,0 3-8,-4 15 0,-1 1 0,3-11 0,-1 0-3,-4 12 0,0-1-510,4-16 0,0-2 494,-7 30 10,2-8-600,3-7 611,3-8 6,3-9 1,1-7 4,2-7 12,0-7 1515,1-4-1442,1-3 938,4-9-949,2-3 1259,6-10-1305,3-3-16,2-3 12,4-4 10,1-2 0,1 0 712,1-1-689,10-10-45,-9 12-17,6-5 6,-12 18 16,3 3-16,-7 8-35,2 1 12,-9 9-22,5 10 17,-4 2-34,10 22 17,-8-10-34,5 12-274,-5-11 224,2 0 243,3-1-287,3-1-7,5-2-3262,4-1 3173,4-2-6,6-3 28,3-3 73,-1-11 1,1-3 122,9-4-1020,-11-2 1,-3-3 1041,-3-12 52,-3-4-9,-4-4 20,1-3 2297,-3 0-2217,-4 0 1,-1 0-36,4-8-32,-7 8 0,-2 1 71,-5 1 5,-6 2 11,-1 2-39,-6 4 0,-3 4-11,-6 4-17,-4 5-17,-4 4 51,-18 10-68,4 3-11,-11 9 3376,12 4-3382,1 2 12,3 4-1500,3 1 1455,3 1 0,6 0-22,3-1-695,4 9 717,5-11-17,3 4 22,6-14-5,2-4 0,4-4 23,2-3-12,2-4 28,2-5 1429,10-12-1373,-4-2 164,18-23-259,-3 1-78,0-2 78,-3 3 0,-14 16-611,-2 3 611,-5 5 0,-2 4 0,-5 5 0,-2 3 0,-3 2 856,-1 4-856,0 3 0,1 7 0,-1 4 0,1 5 0,-1 4 0,-1 4-180,0 2-1517,-2 2 1697,2 6 0,-1-19 0,2-2 0</inkml:trace>
  <inkml:trace contextRef="#ctx0" brushRef="#br0" timeOffset="261595">8592 11577 19950,'-11'-58'812,"1"-1"0,1 6 1,-1 7-337,-6 8-79,2 9 1866,-14 6-2179,14 19-28,-9 8 84,14 40-2786,1-2 2685,4-11 0,-1 3 11,1 10 1,1 4-486,-1 1 1,0 3-1,1 0 427,0-9 1,0 0 0,0 0-12,-1 11 0,0 2 1,1-5-88,0-6 1,0-2-189,1 18 0,1 0 67,-1-17 1,1 0-210,2 1 1,0 3 0,0-6-72,1-7 1,0-3-512,2 8 1,0-3-983,3 3-4949,-1-2 6949,-3-14 0,-2-6 0,-1-13 0</inkml:trace>
  <inkml:trace contextRef="#ctx0" brushRef="#br0" timeOffset="261746">8322 12394 18902,'-21'-51'1396,"0"-1"1,2 5-1,2 7-757,0 9-90,2 4-90,1 4-84,2 5-106,2 3-84,3 3-22,3 1-130,6 4-22,5-1-16,10 3-6,8-2-23,9 0-630,6 0 608,6 0-23,3 1-44,5 0-1294,0 2 1064,1-1-347,-1 1-2619,-16 1 1,0 0 3318,-5 0 0,-1 0 0,21-2 0,-24 2 0</inkml:trace>
  <inkml:trace contextRef="#ctx0" brushRef="#br0" timeOffset="262229">9418 11483 24508,'-43'-6'188,"1"-1"1,2 1 0,6 6-66,8 18-28,0 3-16,-2 4-23,0 2-17,0 4-6,0 1-16,1 3-12,10-7 1,0 0-11,-8 16 7,8-4 1,1 0-3,1 10 0,7-17 0,1-1-16,3 14 4,2-2 7,4-1-1,3-2-5,6-3 1204,4-2-1243,16 7-45,10-6 251,3-5-182,-14-18 1,-1-4-155,6-3 169,7-1 11,-17-10 16,-3-3 675,-2-5-680,-3-5 6,-1-2 44,2-17-38,-5 5 193,2-13-210,-8 9 33,1-16 45,-2 1-118,-1 3 90,-3 10 0,-2 16-6,0-3 17,3 3-50,1 3 6,4 4-7,2 6-4,2-1 4,5 1-4,3 1 4,15 0 18,7 3-40,0 3-434,-2 6 451,-12 4-11,-3 6-104,0 4 99,-5 4 22,-2 4-17,-5 3 0,-5 4-302,-4 3 269,-2 2-706,-7 2 728,-4-1-6,-4 2-73,-2 0-145,-1 0-213,2-1-353,2-1-997,4-1-1658,4-4-5729,2-5 9185,4-7 0,-2-11 0,2-6 0</inkml:trace>
  <inkml:trace contextRef="#ctx0" brushRef="#br0" timeOffset="262846">10182 12011 20554,'0'-4'3708,"0"0"-672,0 4-2728,-10-60-1025,6 42 829,-2-15 0,1 3 381,3 25-319,1 1 209,1 0-383,0 3 0,0 0 0,-1 7 508,1 2-508,-1 10 0,1 2 0,-1 6 0,0 4 0,0 3 0,0 3 0,0 1-370,0 1 370,0-2 0,1-1 0,0-3 0,0-2 0,0-3 0,0-2 0,0-2 0,0-1 0,0-2 0,-2 1 0,1-2 0,-2-1 0,-1-1 0,0-1-1733,0-1 1733,0-1 305,0-3-305,0-2 0,0-4 0,2 0 0,1-3 0,0-1 1798,1-7-1798,0 0 0,0-5 0,0 1 0,0-1 0,0-2 0,-2-2 0,2-3 0,-1-1 0,0-13 0,1 5 0,-1-11 0,1 6-581,1-3 581,1-5 0,1-4 0,1 9 0,0-1 0,4-20 0,-3 19 0,1 1 0,4-13 0,0 4 0,2 5 0,0 4 0,2 6 0,-1 4 0,2 4 0,-1 3-74,2 4 74,1 3 0,0 2 0,2 4 0,8 3 0,-7 2 0,6 5 0,-9 2 0,0 6 0,0 2 0,-1 5 0,1 2 0,-2 2-3175,-1 1 3175,-3 2 152,-4 1-152,-4 1 0,-23 23 0,2-20 0,-21 18 0,6-26 0,-2-2 0,-2-1-2140,1-2 2140,0-4 0,4-2 0,4-5 0,5-4-96,6-3 1878,6-5-2382,5-3-1265,11-18-39,6 5-2998,10-13 4902,10 6 0,-14 13 0,1 1 0</inkml:trace>
  <inkml:trace contextRef="#ctx0" brushRef="#br0" timeOffset="263252">10815 11717 28546,'-11'-13'6,"30"-5"-34,26 7-2828,-12 2 1,1 1 2799,21-5-37,-13 6 1,2 0 470,-1 1 1,0 1-486,0-1 1,-2 2-43,-7 2 1,-4 0-238,2 1 812,-9 2-992,-9 1-146,-7 3-150,-6 2-146,-9 3-112,-6 3 5,-9 0 196,-7 3 309,-3 0 475,-19 6 539,15-5 3265,-10 1-2807,20-7 584,5-4 693,-3-2-1198,9-3 1529,-4-9-2128,14 4-68,-1-6 38,7 7-312,0 1 0,1 5 0,0 3 0,1 9 0,1 6 0,0 5 0,0 8 0,-2 6 0,0 6 0,-3 6-3392,-1 6 3392,-2 3-105,2-29 1,-1 1-765,0-1 0,0 2-4047,-2 12 1,0-1 3581,-1 14 0,-1-1 0,7-43 1</inkml:trace>
  <inkml:trace contextRef="#ctx0" brushRef="#br0" timeOffset="419438">12543 12184 20643,'-32'-29'251,"1"0"1,0-1-1,-15-14 1,8 5 1086,18 13-1148,0-9-107,15 20 60,2 1 568,4 10-398,2 3 152,3 8-166,7 20-8,-3 4-7,3 21 211,-7-1-420,-2 7-978,-3 4 821,-2-31 1,0 2-506,-1 12 1,0 1 659,1-13 1,-1 0-53,0 8 0,1-1-26,6 5-2488,5-7 2539,11-8-37,11-11 120,14-9-47,6-17 0,5-7-68,-5 1 1,2-4-314,-2-1 1,4-2 0,4-4 343,-12 4 0,3-2 1,2-2-1,-1 1 1,-2 0-292,6-2 1,-1 1-1,0 0 1,3-2 256,-7 3 1,3 0-1,2-2 1,0 0-1,0 1 1,-3 1 12,2-1 1,-1 1 0,-1 1 0,0-1 0,1 1-6,3-2 0,1 0 0,0 1 0,1-1 0,0 1-158,-8 3 0,0 0 0,1 0 0,0 1 0,0-1 1,0 1 159,2-1 0,0 0 1,0 0-1,0 1 1,1-1-1,-1 1-45,2 0 1,-1 0-1,1 0 1,0 0-1,0 1 1,0 0 37,0-1 0,0 1 0,1 0 0,-1 1 0,1-1 0,0 1-4,-1 0 0,1 0 1,0 0-1,-1 0 0,1 1 1,-1 0-4,0 1 0,-2-1 1,0 1-1,2 0 1,0 0-1,3 0-4,-6 2 1,2-1-1,0 0 1,2 0 0,1 0-1,0 1 1,1-1-1,1 2-14,-2 0 1,2 1-1,1 0 1,0 0-1,1 1 1,-1 0-1,0 0 1,-1 0-1,-2 1-19,7-3 1,-2 1-1,0 0 1,-1 1-1,-1 0 1,1 0-1,-1 1-49,2 1 1,2 0 0,0 0-1,0 2 1,-4 0 0,-4 2-1,-7 1-111,12 3 0,-9 3 1,-1 1-909,-5 0 0,-1 2 0,-2 2 1098,20 10 0,-7 2 0,3 2 0,-13 3 0</inkml:trace>
  <inkml:trace contextRef="#ctx0" brushRef="#br0" timeOffset="421561">2215 14145 24162,'-59'20'294,"1"0"1,3 2 0,8-1-79,19-2 263,7 5-756,18-1 87,8-6-59,7 4 113,8-9 35,8 0-264,8-5 283,10-2-3229,8-4 3432,9-5-25,-29 0 0,2-1-205,3-1 1,0-1 217,3-1 0,1-1-451,3-1 0,0-1 423,2 0 1,0-2-19,2 0 0,0 0-14,0-2 1,0 0-563,-1 0 1,-1 0 547,-1-1 0,-1 0 0,-2 0 1,-2-1-74,-4 0 1,0 1 0,-4-1 1,-2 0-2,-3 1 1,-2 0-25,17-15 33,-11-1-10,-10 2 15,-9 0 1,-7 1 174,-7 2 2084,-8 3-2079,-5 2 113,-22-2-90,4 8 93,-16-1-53,10 11-12,0 2 1066,1 2-1099,4 3 2240,3 2-2290,5 0-29,6 2-45,4 1-16,5-2 544,3 2-556,4-1-5,1 2-6,2 3 11,4 9-16,2 0 5,6 8-5,1-2-3381,17 15 3375,-4-8 11,12 11-143,-9-13 137,-1 3-16,-3 0-6,-3 3-341,-5 1 145,-5 1-752,-5 2-127,-3 1-1865,-2 0-6874,-3-4 9790,0-4 1,0-17 0,0-6 0</inkml:trace>
  <inkml:trace contextRef="#ctx0" brushRef="#br0" timeOffset="423498">5713 13733 12432,'3'-52'971,"1"-1"0,-1 1 0,-2 9 1827,-5 20-2462,-5 2-84,-3 16 1301,-2 3-1396,-2 8-17,-3 7 0,-3 9 176,-3 10-181,-4 7-18,-3 10-72,14-22 0,0 0 321,-1 4 1,0 0-342,0 2 1,-1 1-10,-1 1 1,1 1-6,0 0 1,1 1-1,0-1 1,0 0-272,1 0 0,1 0 263,1-1 0,0 0 0,2 0 0,1-1-669,2-2 0,1 1 663,1-2 1,2 0 2,-2 25-152,5-5 158,8-6-12,4-7 1051,18 3-1045,-2-15 11,14 0 6,-6-17-6,2-5 23,5-4-12,1-6 6,2-4 188,-11-2 0,1-3-188,0-3 0,0-2 540,1 1 0,-1-2-551,-2-1 0,-4-1 22,11-11 6,-5-3-1,-3 0 12,-3 0 0,-4 1 17,-2 2 17,-4 2 11,-3 3 1039,-4 3-1000,-2 4 593,-3 5-576,-2 2 405,-1 3-478,-1 4 688,0 2-744,0 4-28,2 1 11,2 1 1,5 0-1,5 2 6,4 1-6,5 2 0,16 7-11,-6-1-1159,9 6 1164,-12-2-5,-2 2-552,-2 1 552,-2 1 0,-3 0-11,-3 2 6,-4-1 5,-2 11 0,-6-6 5,-1 9 6,-8-10-22,-1 0 1077,-3-1-1089,0 0 635,1-3-634,0-2-17,3-2-6,2-4 11,1-4-16,10-4 16,11-10 34,5-4 6,9-11 11,-3-2-1472,2-5 1466,2-2 1,0-3 10,0 1 40,-2 1-29,-3 3 107,7-8-61,-12 9 21,3-4 270,-6-1-213,-11 13 190,4-11-168,-11 19 1434,-2-1-1613,-1 9 0,-2 0 0,-2 10 0,0 1 0,-3 8 0,-2 2 0,-1 4 0,-3 4 0,1 2 0,-1 1 0,1 1 0,2 0-147,0 0-161,4-2-134,2-1-130,1-3-301,1-2-365,0-4-3383,5 0-622,1-9-2794,3 0 8037,-1-8 0,-4 0 0,-2-1 0</inkml:trace>
  <inkml:trace contextRef="#ctx0" brushRef="#br0" timeOffset="423660">7001 14053 14575,'0'-5'4100,"0"0"-11,0 5-3568,-43-62-381,29 45-107,-10-17 1,1 6-23,17 26 892,1 1-970,2 3 488,1 1-577,1 4-186,0 3-381,1 1 645,2 1-9753,5 5 8932,-1-7 0,2 1 1,-6-9-1</inkml:trace>
  <inkml:trace contextRef="#ctx0" brushRef="#br0" timeOffset="423931">7486 13610 19414,'-1'-10'2151,"-1"1"-262,2 9-1531,-10-62-83,5 41-172,-1-14 1,-1 3 1202,2 25-1306,1 3 668,0 4-668,0 6 1741,-1 6-1741,0 7 0,-1 9-2730,-1 8 2730,0 7 0,-1 6-1943,0 8 1943,0 5-253,4-21 1,-1 6 0,1-3 252,-1-1 0,1 1-42,-1 2 1,0 4 0,1-5-144,0-4 0,1-2-559,-1 2 0,2 0 301,-1 1 1,2-1-115,-1-1 0,2-1 533,1-2 0,2-1-1342,6 24-527,6-11-1871,3-12-2056,0-11 113,-2-10 5707,-4-6 0,-6-6 0,-3-2 0</inkml:trace>
  <inkml:trace contextRef="#ctx0" brushRef="#br0" timeOffset="424757">7260 14339 24078,'-12'-43'296,"-1"0"1,1 4 0,4 7 798,11 18-1045,3 0 327,4 1-383,5 0-5,3 0-11,6 1-135,22-5-1341,15-2 1377,-29 10 1,1 0-32,1 0 1,0 0-213,17-5-378,1 0 232,-2-1 28,-1-1 87,-19 4 0,0-3 160,12-8 67,5-11-771,-20 3 934,-5-2 83,-2-4 90,-4 2 1215,2-13-930,-7 14 46,0-7 34,-7 19 1262,-2-5-1006,-2 5-212,-2-2-151,-3 10 764,1 7-1084,0 4 466,2 3-539,0 1-22,0 3-5,0 4 16,0 8-9,0 4-13,-1 7 0,0 7-3392,1 5 3392,0 6 0,-1 5-766,0 5 766,-3 3 0,-1 2 0,-3 1-12,-1-8 1,-1 0-439,5-22 1,1 0 446,-4 16 1,0-4-21,5-11 18,2-9-6,1-6 11,2-6 22,0-6 0,0-2 2578,3-6-2600,2-3 977,4-7-977,3-3 0,12-15 0,-4 6 1091,10-12-1091,-7 11 0,1-2 0,1 2 0,13-10 0,-9 12 0,20-12 0,-21 21 0,6-1 0,-12 11 0,4 2 0,-8 5 0,3 3 0,-9 3 0,-2 3 0,-1 1-3255,3 8 3255,-3-3 203,8 13-456,-6-13-116,4 6-79,-3-8 0,-1-3 61,0-3 3458,-1-2-3244,1-4 156,1-1-72,4-5 21,1-3 12,3-3 56,0-6 40,0-1 38,0-4 163,7-10-96,-8 7 18,4-7-1,-9 11 12,-3 2 173,1-3-173,-6 7-1,0-1-44,-5 9-45,-2 3-39,-1 1-17,-3 2 0,-2 4-11,-3 4-1,0 4-4,-1 4-7,1 3 1,2 2-6,2 15 0,3-9 0,6 10 5,4-13-10,7 0-18,6-2 1,3-2 0,4-2-625,3-3 630,1-5 6,2-3 17,0-4-6,-3-3 11,-1-6 0,-3-3 17,7-15 17,-9 3 17,6-9 10,-12 8 40,-2-1 23,-2 0 5,-3 1-16,-3 0-124,-3 0 0,-3 1 0,-1 2 630,-3-2-630,-1 6 0,-2-1 0,-2 8 0,0 2 0,-1 1 0,2 2 0,0 1 0,2 0 0,0 3-253,2 1-240,0 3-235,3 0-543,3 1-763,5-1-4598,4-1 6632,5-1 0,-8-3 0,0 1 0</inkml:trace>
  <inkml:trace contextRef="#ctx0" brushRef="#br0" timeOffset="425186">9644 13633 26005,'-24'26'0,"1"1"0,1-1 0,4 0 0,6 13 0,0 4 0,0 1 0,0 1 0,1 0 0,1-1 0,2 0 0,1-1 0,4-2 0,2-2 878,8 5-878,-2-15 0,4 0 0,-6-19 558,-1-5-558,-2-3 293,0-10-293,0-1 0,1-10 0,1 0 728,7-16-728,-1 8 0,10-23 0,-4 20-266,6-8 266,-4 14 0,2 3 0,1 3 0,1 3 0,2 3 0,0 3 0,0 4 0,-1 2 0,-1 4 0,6 10 0,-7 2 0,4 10 0,-10 1 0,-1 3 0,-5 4-1289,-2 1 1289,-3 2 0,-2-1-171,-10 16 171,-1-14-2751,-11 11 2751,-2-18 0,-5-3-575,-7-2 148,-4-4-373,-7-5-718,-2-4-3176,-5-5 4408,-8-4 0,29-1 1,1-1-1</inkml:trace>
  <inkml:trace contextRef="#ctx0" brushRef="#br0" timeOffset="426053">12213 13874 24531,'-16'-37'171,"0"-1"1,1 2 0,-2 12-15,-11 32-977,-6 3 1000,-7 12-45,-4 5 10,-2 6-3026,0 4 2981,1 3-10,3 2-34,5 3-17,3 1-5,4 2-17,6 1-1530,3 0 1508,7-1-7,9-16 1,3 0-326,0 16 309,10 10-12,7-23-10,8-5-17,7-5 0,6-6-653,-3-12 0,2-2 698,21 1 16,-16-7 0,0-2 578,18-7-572,2-9 5,0-5 3,-30 9 1,0-1-1,0 0 1,-1-2 10,0-1 1,-1-1 5,-1 0 1,0-1 35,21-20 12,-4-1 2,-18 14 1,-1-2 3,10-14-32,-15 17 1,-1 0 92,0-4 1851,-5 5-1778,-5 6-12,-4 6 343,-4 6-438,-5 3 2919,-12 10-2947,-2 2-27,-9 9-12,2 3 1448,2 2-1454,-7 17-21,10-8-24,-1 11 7,14-11-393,4-2 398,3 1 0,6-3-12,12 8 1,4-12 6,27 8-7,-10-20 1,15-1 0,-10-9-6,0-4 23,-1-4 16,-1-7 9,-6-7 0,-1-3-3,7-8 14,-6-2 0,-3-1 19,-9-2 7,0-11 16,-14 16-28,-5 1 28,-3 1 95,-12-6-50,0 10-51,-12-2-21,2 14-57,-5 4 0,-2 5 0,-4 2 0,0 2 0,-1 4 0,2 1 0,1 4 0,3 2 0,3 3 0,4 1 0,4 4-175,4 0-138,4 1-180,4 2-213,3 0-358,2 1-605,4 0-1837,4 0 3506,5 1 0,-6-11 0,0 0 0</inkml:trace>
  <inkml:trace contextRef="#ctx0" brushRef="#br0" timeOffset="426521">13389 14011 23349,'2'-7'3081,"0"1"-2499,-2 6 1077,0 0-1659,0-18 0,-6 28 0,-3-8-3392,-5 36 3392,-3 4 0,0 7-611,5-11 1,-1 2 610,4-8 0,-1 0 0,-2 11 0,0 0 0,-3 19 0,1-1 0,1-2 0,2-4-319,6-22 1,1-1 318,-1 12-251,1 2 251,4-26 2348,0-8-2348,0-6 1537,0-4-1537,2-14 0,1-1 0,2-14 0,1 0 0,0-7-2121,8-28 2121,-3 9 0,-3 15 0,0-1-239,-2 7 0,1 1 239,0-2 0,0-1 0,0-1 0,1-1 0,0 0 0,0 0-570,1 1 1,0 1 569,-1 0 0,2 0 0,-2 3 0,2 0-179,3-8 1,2 0 178,1 1 0,2 2 0,-2 1 0,2 2 788,-1 4-1,1 4-787,7-1 0,1 5 833,-1 7-833,1 5 0,0 5 1619,1 6-1619,-1 6 0,1 6 0,-1 7-315,9 23 315,-11-6 0,-6 6 0,-4 3 0,-4 2 0,-6-10 0,-5-2 0,-12 1 603,-11-1-603,-7-2 0,-7-1-988,-6-3 988,-5-1 0,-2-4-1056,-1-3 1056,1-3 803,3-5-1075,14-9 0,1-3-153,-3-2-67,-8-6-869,38-8 874,13-15 1,-5 15-1,8-8 1</inkml:trace>
  <inkml:trace contextRef="#ctx0" brushRef="#br0" timeOffset="426719">14292 13864 24017,'-29'46'-108,"0"0"0,0 0 1,-3 2-1,4-2-127,9-6 0,6-4-572,5-2-532,1-1-1203,2-1 2897,2 1 0,1-15 0,2-2 0</inkml:trace>
  <inkml:trace contextRef="#ctx0" brushRef="#br0" timeOffset="426919">14569 13379 24402,'-5'-6'2330,"2"1"-1988,3 5-1076,0 0-269,-28 7-828,23 6-2886,-19 8-5114,30 3 9111,0-2 0,-3-11 0,-1-4 0</inkml:trace>
  <inkml:trace contextRef="#ctx0" brushRef="#br0" timeOffset="427603">14608 14331 23402,'45'-34'182,"-1"1"1,-3 1 0,-5 3-104,-6-2-32,-7 4 1,1-3-20,-5 5 0,1 0-17,6-12 0,0-2 0,-5 6 1,-1 1-1,1-4 0,1-3-6,0 0 1,1-3 0,-1 1-935,3-7 0,0 0 932,-4 6 1,1-1 0,-1 2-10,-1 0 1,-2 1 13,-1 3 0,-1 0 12,-3 4 0,0 1 41,8-25 1129,-7 10-1089,-5 9 5,-5 8 12,-2 9 834,-2 5-790,-5 7 637,0 5-799,-5 4 0,-2 6 0,-4 6 0,-4 6 0,-4 6 0,-3 6 1793,-2 8-1793,-2 5-428,8-3 0,-1 4 428,-1 7 0,0 3-751,0 2 0,2 0 751,1 2 0,3-2-715,7-14 1,3-3 714,1 0 0,1 0-12,3-3 1,1 0-9,2-3 1,2-2-37,9 26-6,7-8-219,9-5 209,7-8 4,4-5 26,-8-14 0,1-3-1234,17 4 1264,12-3 1,-17-17 622,-2-8-616,1-9-1,-1-5 6,2-6 0,-1-3-269,1-4 286,2-1 11,-1-2 70,2 2-64,-1 0 11,-3 3 67,5-5-12,-19 14 7,1-1 2131,-21 19-2238,-5 4 378,-7 6-378,-6 4 0,-9 7 0,-8 7 0,-6 5 2029,-3 3-2029,-1 3 0,4-1 0,4 3 0,7-1-127,6 1 127,6-1-519,5-2 519,3 0-261,7-3 261,3-2 0,6-2 0,4-3 0,5-2 0,3-5 0,2-4 0,3-4 0,-1-2 328,2-4-328,-2-4 0,0-5 630,0-5-630,0-4 0,-2-3-331,0-2 331,-2-3 281,-2 1-281,-3-3 0,-2 0-1208,-4-1 1208,-4-1-116,-3 1 116,-4-1 0,-4 0 0,-5-1 0,-15-15 0,1 11 0,-11-10-487,7 17 487,-2 2 0,2 3 0,0 5 0,-3 2 1116,8 7-1116,-2 3 0,9 9 0,-1 4 344,1 7-344,0 7-270,-1 25-1172,4-4 524,1 19-835,6-23 0,2-1-5032,-2 21 6785,2-15 0,0-3 0,0-9 0,0-1 0</inkml:trace>
  <inkml:trace contextRef="#ctx0" brushRef="#br0" timeOffset="427956">16317 14331 26639,'27'-44'347,"0"0"1,-3 5-1,-5 3-347,-12 0-526,-3 8 526,3-9 0,-1 10 0,2-1 0,2-2 0,3-1 0,2-4-3342,4-4 3342,4-4 0,-3 4 0,1-3-16,-5 9 0,2-2 16,2-7 0,2-6 0,0 2-560,-4 4 0,0 0 0,0 1 560,0-1 0,-1 0 0,0 1 0,6-16 0,-4 3 32,-8 22 1,-2 1-33,3-22 0,-5 11 0,-7 9 1850,-4 8-1850,-4 5 0,-4 8 0,-1 4 1013,-1 5-1013,0 6 3269,-1 5-3269,-11 21 0,5 0 0,-10 16 0,9 1 0,1 3-852,6-16 1,1 2 851,-8 22 0,2 1 0,8-20 0,3-1 0,-1 2 0,2 2 0,-1 0 0,1 0 0,1 2 0,2-1 0,1 0 0,0 0 0,1-3 0,3 3-438,7 2 0,3 3 1,1-4 437,-1-1 0,1-1 0,3-1 0,2 2 0,0-5 0,18 16 0,0-6-40,1-6-464,0-8-107,-2-10-128,0-9-549,-3-7-1473,0-11-3552,-3-7 6313,2-11 0,-15 9 0,0-1 0</inkml:trace>
  <inkml:trace contextRef="#ctx0" brushRef="#br0" timeOffset="428178">16304 13642 24643,'47'-24'20,"0"1"0,0-1 1,-3 2-1,0 1 1,-4 7-21,-3 9 0,-3 3 0,1-1 0,1 0 0,-3 0 0,1-1-1359,9-1 0,0 0 1359,17-4 0,-24 5 0,-1-1-615,14-2 615,-19 2 366,1 1-366,-20 2 430,-5 1-2425,-4 1-2379,-9 0 4374,-4 1 0,1 0 0,1 1 0</inkml:trace>
  <inkml:trace contextRef="#ctx0" brushRef="#br0" timeOffset="431902">5394 15028 14635,'52'-9'115,"0"0"0,0 0 0,1 1 0,-1-1 0,0 2 0,3-1 0,2 1 1,1 1-1,-1-1 0,0 1 0,-3 0-685,8-1 0,-2 0 1,0 0-1,0 1 1,2 0 572,-8 2 0,3-1 0,1 0 0,0 1 1,-1 0-1,-3 0 0,-3 1-138,11-1 1,-6 1 0,0 0 0,9 0 137,-11 1 1,5-1-1,5 0 1,2 1-1,0-1 1,0 1-1,-3-1 1,-5 1-54,0 0 1,-5-1 0,-1 1 0,0 0 0,3 0 0,6 0 53,-8 0 1,4 0-1,4 0 1,2 0 0,2 0-1,0 0 1,0 0 0,-1 0-1,-4 1 1,-2-1 0,-6 0-114,10 1 0,-6 0 0,-3-1 1,-1 1-1,1 0 0,4 0 119,4 0 1,2 0-1,2 0 1,0-1-1,0 1 1,-3 0-1,-2 1 15,6-1 1,-3 0 0,-1 1 0,-1-1 0,0 1 16,2 0 1,0-1-1,0 1 1,0 0 0,1 0-5,-12-1 1,1 1 0,0 0 0,0 0 0,0 0 0,0 0 19,0 0 1,0 0 0,1 0 0,-1 0 0,0 0 0,0 0 3,1 0 1,-1 1-1,0-1 1,0 0 0,0 1-1,0-1-2,1 1 1,0-1 0,-1 1 0,1-1 0,-1 1-1,1-1-5,-1 1 0,1 0 0,0 0 0,-1 0 1,1 1-1,-1-1-8,1 0 1,-1 0 0,1 0 0,-1 0-1,1 0 1,-1 1-5,1-1 0,0 0 0,-1 1 0,1-1 0,0 1 0,-1-1-8,1 1 0,-1-1 1,1 1-1,-1-1 1,0 1-1,1-1-9,-1 1 0,0 0 0,1-1 1,-1 1-1,0 0 0,1-1-6,-1 1 1,0 0-1,1 0 1,-1 0 0,0-1-1,0 1-6,0 0 0,1 0 0,-1-1 0,0 1 0,0 0 0,0 0-5,11 0 0,-1 0 0,0 0 0,0 0 0,1 0-2,-1 0 1,0 1 0,0-1 0,0 0 0,-1 0-3,-1 0 1,-2 0 0,1 0 0,2 0-1,5 1-2,-12-1 1,4 0 0,3 0 0,2 0 0,1 1 0,-1-1-1,-2 1 1,-2-1 0,-4 0-6,5 1 0,-5-1 0,-2 0 0,0 0 1,2 0-1,4 1 1,0-1 0,4 1 1,3 0-1,1 0 0,-1 0 1,-2-1-1,-5 1 0,-5-1-4,10 1 1,-8 0 0,-2-1 0,1 1 4,-2 0 0,-1 0 0,0 0 0,0-1-2,-4 1 1,0-1 0,0 0 0,-2 0 46,12 1 1,-1 0-1,-1 0-45,-5 0 0,-2 0 0,0 0 24,-6-1 1,-1 1 0,-2-1-33,13 2 0,-4 1-9,-8-2 0,-3 0-56,18 3 1100,-22-2-1089,-19-2 34,-24 0-28,-52-1 33,27-1 1,-3 1 9,-21-2 0,-4 0-15,3 0 0,0-1 13,13 1 0,0-1 1,-2 0-82,-3 0 0,-1 0 1,-5 0 92,6 0 1,-4 0 0,-3 0 0,1 0-1,2 0-35,-3-1 1,2 1-1,0 1 1,-4-2 38,-1 1 0,-2 0 0,-2 0 0,-1 0 1,-1 0-165,5 0 0,-2 0 1,-1 0-1,1 0 1,1 1-1,1-1 169,-1 1 1,2-1 0,0 1 0,0-1 0,-4 1-7,7 0 1,-2-1 0,-3 1 0,0 0 0,1 0 0,1 0-1,3 0 1,-9 0 0,2 0 0,2 0 1,0 0-1,-1 1 6,9-1 1,1 1-1,0-1 1,-1 1-1,-3 0 1,-2 0-2,1-1 0,-4 1 1,-2 0-1,-2 0 0,0 0 1,1 0-1,1 0 0,3 1 0,2-1 1,2 0-1,1 1 1,1-1-1,-1 1 1,-2-1-1,-2 1-4,4-1 1,-3 1-1,-1 0 1,-2-1-1,1 1 1,0 0-1,0 0 1,3-1-1,2 1 2,-2 1 0,1-1 0,2 0 0,1 1 0,0-1 0,0 1 0,-1-1-1,-1 1 0,0 0 0,0 0 1,0-1-1,0 1 0,-1 0 1,1 0 0,0 0 0,1 0 0,0 0 0,-1 0 0,0 0 0,-2 1 0,-3-1-1,7 1 0,-2-1 1,-1 0-1,-2 1 0,-1 0 1,0-1-1,1 1 1,0 0-1,2-1 0,2 1-1,-10 0 1,2 0-1,2 0 1,0-1-1,0 1 1,-2 0-1,-2 1 1,4-1 0,-2 0 0,-1 0 0,-2 0 0,0 1 1,1-1-1,2 1 0,1-1 0,4 0-3,-1 0 1,3 0 0,1 0 0,1 0 0,1 0 0,0 0 0,-1 0-1,-8 1 1,-1 0 0,0 0 0,1-1 0,-1 1 0,1 0-5,1 0 0,0-1 1,0 1-1,1 0 1,-1 0-1,1 0-2,0-1 0,1 1 1,0 0-1,-1-1 1,1 1-1,1 0 1,0-1 0,1 1 1,-1-1-1,1 1 1,0 0-1,0-1-1,1 1 1,1-1-1,-1 1 1,1-1-1,-1 1 1,1-1 2,1 0 0,1 1 0,-1-1 1,0 0-1,1 1 0,0-1-1,-9 1 1,0-1 0,0 1-1,0-1 1,1 1 3,1-1 0,1 1 0,0-1 0,0 0 0,0 0-3,2 0 1,0 0 0,1 0 0,0 0 0,0-1 2,2 1 0,0 0 0,1-1 0,0 1 0,0-1 0,-9 1 0,0-1 0,-1 1 0,-2 0 2,13-2 1,-3 1 0,-1 0 0,1 0 0,1-1 0,2 1-1,-8 0 1,3 0 0,1 0 0,-3-1-5,4 1 1,-2-1 0,-1 0 0,2 1 0,5-2 5,-6 1 0,4 0 0,2 0-1,4-1 1,0 0 0,2 1-2,-15-1 1,3 0 19,8 0 1,4-1 396,8 0 0,3 0-347,-15-2 1343,22-3-1398,17 1 2018,22-2-2040,17 0 30,15 0 0,6 0-3,-4 2 1,2-1-18,-1 1 1,4-1 0,-1 1-1,-4 1 1,0 0 0,0 0-556,5-1 1,2 1 0,1 0 554,4 0 1,1 0-1,1-1-377,-12 2 1,1 0 0,0-1 0,1 1 376,3 0 1,1-1 0,0 1-1,1 0-256,2-1 0,1 0 1,0 1-1,1-1 259,3 1 1,0-1-1,1 1 1,0-1-4,-11 1 1,1 0 0,0 0-1,0 0 1,1 0 4,1 0 0,1 0 0,0 0 0,0 0 0,1 0 0,1 0 0,1 0 0,0 0 1,0 0-1,0 0 6,2 0 1,0 0 0,1-1 0,-1 1 0,1 0-1,-9 0 1,0 1 0,0-1 0,0 0 0,1 1 0,-1-1 4,2 0 0,-1 1 1,1-1-1,0 0 1,0 1-1,0-1 7,1 0 0,0 1 0,1-1 0,-1 1 0,0-1 0,1 0 3,1 1 1,0-1 0,0 0 0,0 1 0,0-1 0,1 0 3,0 1 1,0-1-1,1 0 1,-1 1-1,1-1 1,0 0-1,1 1 0,0-1 1,0 1-1,0-1 1,0 1-1,1-1-4,0 0 1,0 1 0,1-1 0,-1 1 0,1-1 0,0 1-4,-10 0 0,0 0 0,0 0 0,1 0 0,0 0 0,2 0 0,3 0 6,-1 0 0,3-1 0,2 1 1,2 0-1,0-1 0,0 1 0,-1-1 1,-1 1-1,-3 0-11,4 0 0,-1-1 0,-2 1 0,-1 0 1,1 0-1,1 0 0,3-1-12,-4 1 1,2 0 0,2-1 0,1 1 0,-1 0 0,1-1 0,-2 1 0,-2 0 0,-3 0 2,1 0 1,-2 0-1,-2 0 1,0 0-1,-2 0 1,1 0-1,1 0-1,0 0 1,0 0 0,0 0-1,0 0 1,0 0 0,0 0-1,0 1-6,-2-1 0,0 0 0,0 0 1,0 0-1,1 0 0,1 0 1,2 0 1,-1 0 0,1 0 1,3 0-1,1 0 0,0 0 1,0 0-1,-1 0 0,-2 0 1,-2 0-8,3 0 0,-2 0 1,-1 0-1,-1 0 1,0 0-1,2 0 0,2 0-1,-6 0 1,2 0 0,1 0 0,1 0 0,0 0 0,0 0 0,0 0 0,0 0 0,-2 0 0,4 0 1,1 0 0,-1 0 0,0 0 0,-1 0 0,-1 0 0,-1 1 0,-1-1-4,4 0 0,-2 0 0,-2 1 0,0-1 0,1 0 0,2 1-9,0-1 0,3 0 1,2 1-1,-1-1 1,-1 0-1,-2 1 1,-4 0-38,1 0 0,-4 0 0,-2 0 0,0 0 0,-1 1-124,11-1 0,0 1 0,-2-1 0,0 1-308,-4 0 0,-1-1 0,0 1 1,0 0 478,1 0 0,2 1 0,-2-1 0,-7 0 0,10 0 0,-5 0 0,-4 0 0,0 1 0</inkml:trace>
  <inkml:trace contextRef="#ctx0" brushRef="#br0" timeOffset="432812">18340 13595 28186,'-38'0'81,"0"0"1,-21 0-99,65 0 39,5 2-80,9 0-141,8 1 51,11 1-2152,11-1 2139,11 1 82,-26-2 0,2 0-1,2 0 0,2 0 0,0-1 0,4 2 41,-4-1 1,4 0 0,-2 0 48,6 1 0,-1 0-127,15 1 0,-2-1-6,-22 0 1,-3 0-15,-3 0 0,-1 0-162,20 2-55,-12 2 507,-14-1-491,-13 0 11,-9 2 269,-15 0 90,-11 2-2828,-17 2 2831,-15 3-2,5-2 1,-3 1-952,10-3 1,0 0 956,-16 4 1,1 0-137,17-3 1,2-2 134,1 1 0,2 0-36,3-1 0,1 0-24,-22 6-20,12-1-9,11-4-16,9 0-6,11-4 1855,3-1-1759,7-3 2668,3-2-2607,9 0-39,4-2-23,12-2-22,3-4 1874,6-3-1874,6-4-1184,3-2 1201,3-5-11,0-3 27,-2-3 12,-5-3 17,-6-3-414,-7 0 436,-9-3-2581,-7-16 2665,-7 13 28,-7-11-173,-4 20 262,-4 2 615,-3 3-609,1 3 274,-1 4-296,3 3 3053,1 2-3104,2 4 697,3 3-803,0 3 159,2 2-215,1 0-45,3 9 12,4 1-23,4 10 0,5 2 0,4 6-11,4 3-587,4 5 582,2 3-52,0 4-83,-2 2-123,-5 3-174,-7 3-235,-9 2-883,-14-12 1,-5 1 1565,-2-6 0,-2-1 0,2-3 0,0-3 0,-10 4 0</inkml:trace>
  <inkml:trace contextRef="#ctx0" brushRef="#br0" timeOffset="435395">21950 13249 20089,'-37'-25'507,"0"1"0,0-1 0,-15-10 0,4 12-1010,0 29 660,-4 5-1645,-3 7 1639,-1 7-84,28-10 1,1 2-257,-1 1 0,2 2 245,0 3 0,1 1-3,1 2 0,1 1-11,0 3 0,2 0-8,2 2 0,0 1-12,3 1 0,0 0-1238,3 1 1,1 0 1221,3 0 0,1 0-4,2-1 1,2 0-241,1-2 1,2 0 209,8 27 6,7-8-12,11-6 12,8-7-12,7-5 12,6-7-6,5-5-6,4-6 6,2-6 6,1-4 16,1-6 6,1-7 0,-2-6 6,-1-7-1,-2-3 12,-3-6 11,-4-1 11,-5-2 34,-7-2 568,-5 2-507,-7 0 718,-6 2-684,-7 4 2994,-5-2-3050,-6 12-45,-5 0-27,-3 12 1187,-3 2-1221,-2 2 433,0 4-444,-1 2 5,2 4 11,1 2 0,2 2-5,3 2-18,2 0 12,3 1 0,0 0 0,2 0-5,2-2 5,2 0 5,4-4 7,0 0 10,-1-3-11,0-2 23,-1-3 55,-2-1 40,-2-1 129,0-1-197,-1-3 1,1-3-17,-1-1 5,0-1-5,-1-1 56,0-4-5,-1-2-74,1 2 17,-1 2-5,-1 7-6,0 1 0,-2 1-17,2 2 6,0 0-84,-1 0-1278,1 1 645,6 0 314,-2 1-29,6-1-22,-3 0-51,2 0-27,0-1-375,7-4 543,-3 0 72,3-3 51,-3 1 68,-2 0 72,1 1 56,-3-1 50,0 0 28,-2 1 18,-1 0 49,0 0 57,-2 0 61,0 0 107,0-1 604,-2-2-369,1 1 11,-2-3-28,0 3-67,-2 0-45,0 0-45,-2-1-44,0 0-34,-1 0-23,0 1 219,-2-3-280,3 3-28,-2-1-28,4 6-51,1 0-33,-1 3-79,1 0-5,-1 3 17,-2 5 5,-2 6-11,-2 4 0,-4 7 50,-10 20-44,4-9-634,-5 14 628,8-16-17,2 0-5,3-4 0,3-2-6,4 4 50,11-4 45,12 1-44,6-13 5,9-7-17,-1-8 11,4-5 1,6-3-1,2-6-3,-13-1 1,1-1-3185,16-10 3167,-18 7 1,-2-1 42,6-13-240,2-18 251,-15 11 17,-3-12-342,-15 17 314,-7 3-28,-6 2-23,-7 3 17,-8 1-16,-6 1 10,-5 3 6,-21-3-27,12 9-424,-12-2 407,21 11 5,4 3 2668,5 2-2668,-2 6 999,10 2-1049,-5 16-12,12-2-72,1 11 405,5-2-1183,9 20 94,5-8-1019,4-3 0,4 1-191,13 9-618,-8-17 0,1 0-7055,13 7 9701,-3-8 0,-15-15 0,-8-8 0</inkml:trace>
  <inkml:trace contextRef="#ctx0" brushRef="#br0" timeOffset="436178">23273 13824 19383,'16'-50'847,"1"-1"1,-2 0-1,-6 7-455,-10 16-66,-5-5 1267,-6 16-1358,-4 2-33,-4 3-29,-3 4-10,-2 2-34,-3 3-12,-2 3-16,-3 5-17,-2 2 28,-16 15-144,13-2 60,-11 10-260,19-4 266,2 4-2251,5 2 2234,3 2-17,5 0-473,5 14 468,5-13 10,7 7 1,7-18-23,8-3 11,6-5-22,5-4 300,5-5-256,4-3-10,4-5-1600,3-6 1611,0-5-11,2-9 852,0-4-830,-1-8-310,-1-5 322,-1-6-1573,-5-6 1558,-20 23 0,0-1 6,-2-1 0,0-2 376,0-1 1,-1 0-377,-1-1 0,1-1 402,-2 1 1,2-2-319,8-23 0,0-1-65,-10 23 0,0 1-9,5-18 1,-1 3 86,-9 9-10,-5 6 2313,-1 7-2431,-4 5 0,-1 6 0,-2 5 0,1 4 1450,0 5-1450,0 1 310,2 5-310,-2 3 1499,0 6-1499,-2 6 0,-3 5 0,-1 8 0,-4 5-792,-1 7 792,-2 8-2316,0 6 2316,9-25 0,0 1 0,0 1 0,1 2-286,0 0 0,2 3-37,-1 17 1,1 1-322,2-14 1,1 0 405,1 11 0,2 0 20,1-21 0,3-1-160,4 3 0,1-2 156,8 9-25,6-1 1938,-8-28-1758,0-7 725,2-7-635,15-18-7,-4-3-846,13-16 897,-10 2 42,-7 6 1,-1-2-798,15-18 780,-14 17 1,0 0 137,11-13 44,-13 16 0,0 1 68,7-12 5,4-5 14,-21 23-81,-6 6-78,-6 5-56,-6 4-57,-3 3 1818,-6 3-1879,-3 1 1725,-1 4-1708,-5 5-40,4 7 12,2 2-11,8 1 16,7-3-22,1-1 6,2 0-1,3 0 12,4 0-17,4-2 6,5-1-1,4-2 1,17 0 5,9-5-584,0-3 579,0-7 0,-15-4-1,-2-3-16,-3-2 45,3-13-18,-10 5 19,2-20-35,-15 17 0,-3-7 0,-9 11-174,-3 2 174,-7 1 0,-5 1 0,-5 4 0,-4 2 0,-18 4 0,11 3-819,-11 6 819,17 4 0,4 5 0,3 4 0,2 3 195,2 4-195,2 4 0,2 4 0,2 3 0,3 5 0,2 1-1120,3 3 1120,4 2 0,8 0-2613,5 0 2154,10 0-235,5-1-73,7-1-784,6-2-2560,5-4-5720,-2-7 9489,-6-7 1,-16-10 0,-10-6 0</inkml:trace>
  <inkml:trace contextRef="#ctx0" brushRef="#br0" timeOffset="436795">25890 13501 24648,'5'-49'592,"-1"0"0,0 4 0,-1 5-944,-5 0 576,-3 6 188,-5 7-239,-4 4-10,-2 6 33,-1 3-146,1 7-5,0 3-12,1 4 7,-8 18-29,5 3-22,-8 18 16,9-7 1,0 2-1029,-3 10 1,-1 1 1022,0 3 0,1 1-6,-2 3 1,2-1-1,5-10 0,1 0-2,0 1 0,0 0 2,0 2 0,0 1-2,0 0 0,-1 1-1320,1 0 1,0 0 1304,0 0 1,0-1-1,0-1 1,1 0-378,1-4 1,0 0 404,2-4 1,-1-1 11,-9 22 16,-11-7-1496,6-25 1485,-9-7 913,12-27-896,1-7-5,5-12 1325,5-11-1308,5-6-18,5-10-5,8-4 26,-1 27 0,2-2-48,3-1 0,1 0-4,3-2 1,2 0 0,2-2 0,1 1 5,3-2 1,1 1-4,2 0 1,1 0-6,1 1 0,1 0 5,1 3 1,0 0-253,-1 3 1,2 1 248,9-4 1,0 2-6,-11 11 1,-1 2 10,6-3 1,-1 3-15,4 4-11,-4 6-11,-2 3-11,0 5 484,1 0-540,13 8 28,-9 0-6,10 6-16,-14 1 5,-2 1 11,0 0 0,-1-1 811,-1-1-862,-2-2 2997,-1-1-3086,-3-3-28,-4-2 904,-4 0-864,-4-3 73,-4 0-186,-3-1-95,-2 0-101,-2-3-100,0-1-196,-3-1-321,-1-2-693,-2 2-2616,0-1 4436,-2 0 0,4 3 0,0 1 0</inkml:trace>
  <inkml:trace contextRef="#ctx0" brushRef="#br0" timeOffset="437978">25620 13436 16188,'17'-61'1152,"-1"0"0,-3 16 0,-4 4-771,-7-13-85,-10 34 628,-20-1-807,1 9-16,-17 2 5,6 9 2,-4 6-19,-3 4-19,10 4 0,0 3-3,-19 11-96,19-7 1,1 1 73,-12 17-6,4 2-1582,5 2 1548,4 0-2,17-13 0,3 0 451,-2 12-443,6 11 6,18-20-6,8-3 6,11-4 0,6-4-6,6-5 526,7-4-503,1-6 11,-11-5 0,0-2-5,17-7-4,-19 1 1,-1-2 69,8-11 1,-3-6 5,-4-3 50,-4-5-166,-3-3 160,-4-2 7,-2-2-1862,-4 0 1839,-2-1 0,-4 1 5,-1 1 213,-3 2-213,-1 5 1777,-2 3-1659,-1-3 283,-2 12-506,0 0 3007,-2 13-3047,0 4 725,0 2-725,-3 12 304,-5 20-304,-2 7 0,-2 7 0,-1 3-759,3-13 0,0 3 759,-3 10 0,-2 7 0,0 0 0,0-2 0,0 1 0,-1 3-722,1 0 1,-1 3 0,0 1 0,1-3 721,1-6 0,1-2 0,0 0 0,0 0-483,0 1 1,0 1 0,0 0 0,1-3 482,0 2 0,1-2 0,0 0-430,-1 1 0,1 0 0,-1-1 430,0 0 0,-1-1 0,0 1-9,0-3 1,0 1 0,-1-1 8,0-3 0,-1-1 0,-1-1 181,-7 16 0,-1-3-181,0-6 0,-1-4 0,1-6 0,-2-5 544,3-5 0,-3-4-544,-9-5 0,0-4 0,-15-2 0,-13-17 0,21-41 0,17-6 0,12 12 0,5-4 295,6 3 1,4 0-296,2-5 0,3-1 0,2-4 0,3-1 0,2-1 0,4-3 0,2 4 0,3-4 0,0 3 0,-5 12 0,1 3 0,1-2 0,5-9 0,1-2 0,3 2-318,8-1 0,2 2 0,-2 3 318,-1 3 0,0 1-58,0 2 1,4-2-1,-5 6-4,-5 10 0,-1 3-328,1-2 0,0 1 185,0 1 1,0 0 92,1 0 0,0 0-210,-1 2 0,1-1-96,-1 2 1,0 0-127,-1 1 1,0-1-1445,9-4 0,0 1 1988,-8 3 0,-2 2 0,21-12 0,-26 15 0</inkml:trace>
  <inkml:trace contextRef="#ctx0" brushRef="#br0" timeOffset="438345">25973 13565 25965,'-9'-9'834,"2"2"-660,7 7-583,0 0-241,-2 3 141,2 0-136,-2 2-234,2-2-219,0 0-196,0-2-5808,0 0 95,6-4 5366,-2 1 1641,6-3 0,-7 3 0,0 0 0</inkml:trace>
  <inkml:trace contextRef="#ctx0" brushRef="#br0" timeOffset="440329">25979 13554 9173,'-5'6'8054,"1"-1"-6256,4-5 5539,0 0-7253,46-13-56,-20 9-367,6-4 1,1 0 355,0 2-6,2-3-6,-1-2 122,-1-1-124,-5-3 0,0-1 53,7-5-17,15-15 6,-29 14 72,0-12-681,-8 8 648,-3-6 292,-8 11-314,-7 4-12,-4 2 6,-8 4 28,-5 2 6,-4 3 5,-4 2-5,-2 3-29,0 2 366,-1 3-371,2 4 0,3 5-5,3 4-1,2 3-16,1 5-17,1 3 5,1 4-357,1 2 352,2 2-6,4 1 12,3 17-23,5-12-11,7 12 11,7-19-12,9-2 1,7-1-3,0-11 0,3-1-36,19 8-497,-13-10 0,1-3 508,18 0-6,2-5 6,-3-5 17,0-5-6,-5-6 0,-2-5 22,-5-6-5,-3-4-437,-5-4 448,-2-4 8,-10-1 1,-1-2 7,4-9-5,-7 9 1,-1 0 16,-3-13 0,-3 14 17,1-7-1,-4 18 240,-1 4-217,0 3 488,-1 3-471,0 3 1075,-2 2-1103,-1 2 521,0 2-560,-1 0-12,0 4-10,0 4 10,0 5 1,0 4-17,0 5 11,0 16 5,-2-6 1,1 11 11,-4 13-23,2-21 29,0 17-35,2-22 18,1-11-17,0 2 11,2-14 5,2-2-5,3-7 6,4-2-12,4-6 12,3-3-6,4-3 6,2-2-6,0-3-12,13-10 24,-10 7-231,10-8 225,-13 12 16,0 3-10,4-1-12,-10 8 22,3 0-22,-12 8 6,-1 2-1,-1 1-16,-1 3-6,3 10 12,-2 2 5,3 9-6,-3-2 12,-1 2-6,2-1-17,0 1 229,3 0-223,1-1-45,11 8 45,-3-8-23,10 4-1028,-6-12 1045,4-3-168,12-4 163,-8-6 5,9-6 6,-13-6-12,-2-4 12,1-5 0,-2-2 16,0-3 7,-3-2-742,-2-1 753,-2-1-18,-1-1 12,-3 1-6,-2 2-5,-2 2 27,-2 3-21,-4 3 16,-2 3-12,-1 2 871,-4 2-864,-2 2 130,-4 3-130,-3 1-7,0 2-10,-4 1 831,1 1-837,0 1 72,1 2-61,1 2 0,1 2 6,-3 7-17,5-2-6,-1 5-16,5-3 22,2-1-17,2 1 11,2 0 12,3-1 0,2 0-6,6-1 0,2 0 5,4-3-10,3-1 5,2-3 0,1-2-6,1-2 6,1-3 6,0-2-6,1-4 11,0-3-11,0-2 0,1-2-3381,-3-2 3387,1-2-749,-3-1 765,-2-2-255,-4 0 233,-1-1 28,-4 1-17,-3 2 34,-4-8 2326,-6 9-2348,-4-4-7,-6 10 18,-4 3-12,-5 1 12,-3 2-2034,-4 2 2024,-1 4-407,-2 0 383,1 2-283,-9 9 283,10 0-1578,-6 8 1578,13 1 1942,1 1-1942,0 4 0,1 3 650,-3 15-650,7 8 0,3 1-114,11-1 114,9-16 3170,5 0-3170,7-2 0,5 0 0,21 9-3170,-8-11 3170,15 5 0,-14-17 0,0-5 0,16-5-12,-13-6 12,12-6 0,-18-5 230,1-5-230,-1-4-340,-8 3 1,1-2 339,13-12 0,-6 3 0,1-2 0,3-7 0,-14 11 0,-1 1 0,6-8 2803,-4 1-2803,-3 3 0,-3 2 0,-3 4 0,-3 3-2692,-3 0 2692,-1 3 357,0 0-357,0 3 101,2 0-101,1 3 0,11-2 0,-5 5 0,7 1 0,-1 5 0,-8 6 3223,3 3-3223,-10 7 510,-4 2-510,-2 6 0,-2 2 0,-3 6 0,-2 0 0,-1 4 0,-2-1 0,2 1 0,1-1 0,2 14-3410,4-12 3365,4 10-803,3-16 775,2-2-124,2-2 130,3-5-29,2-4-27,2-4-28,4-4 11,0-4-34,14-5 158,-8-4 4,10-6 1,-10-1 11,0-4-22,1-2 11,0-3 5,-1-2 12,-1-3 5,-2-2 6,0-2-1,-2 1 1896,-2-1-1884,-1 1 6,-5 2 575,1-9-542,-10 10 6,-2-5 0,-6 13-23,-4 2 186,-2 3-197,-6 2 0,-2 3 0,-5 2-33,-3 3 16,-3 1 29,-20 8-7,9 0-1060,2 5 1,0 2 1020,-5 7-10,-11 11 249,19-6-239,2 2-513,4 0 530,5 1-16,4-2-1,5 1-5,4-1-16,5-2 3051,5 0-3052,4-3 6,5-1-11,5-4 33,2-4-2894,3-4 2894,3-5-11,1-4 416,2-5-400,0-5-4,0-6 4,0-5 1,1-5-11,-2-4 5,1-3 0,-2-2 0,-1 0 12,-2 0 44,-6 7 1,-1-1-553,4-10 485,3-6 0,-18 28 3096,-6 12-3096,0 3 156,-1 2-156,-2 5 0,-3 5 0,-3 4 0,-2 5 0,-1 3 0,-4 17 0,4-9 0,0 13 0,8-14 0,2-1 738,2 1-738,5-2 0,5-2 0,5-1 0,19 2-1097,-4-11 1097,16 0 0,-9-13 0,2-7 0,2-5 0,0-10 0,0-8 0,-1-7 0,-2-8-662,-19 19 1,-1-4 661,9-16 0,-1-3-1035,-7 10 1,0-2 1034,7-14 0,-2 0 0,-8 13 0,-1 2-195,-1-1 0,0 1 195,-2 2 0,-2 1 0,0 3 0,-1-1 0,-2-11 0,-1 0 0,1-6 0,-5 15 0,-1 4 0,-5 9 643,-3 5-643,-1 5 1017,0 2-1017,1 5 2524,0 1-2524,0 3 695,-1 2-695,-9 13 0,2 3-3392,-17 37 3392,13-10 0,5-10 0,1 0-342,-1 23 342,7-12 0,1 1 0,2-10 0,2 1-225,-2 10 0,2 3 225,3 0 0,2-2-1003,-1-11 0,2 1 1003,0 9 0,2 2 0,3-3 0,2-1 812,-3-12 1,2 2-1062,9 20 0,2-1 67,-8-24 0,2-1-586,5 9 1,0-3 252,13 8-45,3-6-118,3-8-213,-8-17 1,0-4-978,14 0-1072,9-14-16,-30-14-2203,-9-13 4701,-8-11 0,-5 19 1,-2 0-1</inkml:trace>
  <inkml:trace contextRef="#ctx0" brushRef="#br0" timeOffset="440694">30022 13552 15014,'-48'-31'918,"-1"0"1,6 3 0,4 5 2066,2 10-2632,12 4-62,-3-1 1004,14 6-1138,6 2 566,2 0-661,4 1 1981,1 0-1987,5 2 247,4 1-253,8 1-28,5 3-3402,26 6 3385,-5-1-16,19 4-1059,-15-5 1053,2-1-702,-1-4 691,1-1 0,-4-2-325,-1-3 314,-3-2 28,-3-4 2126,-2-3-2115,9-10 5,-13 3 158,18-21-79,-31 19 1280,5-11-1112,-19 11 1011,-2 4-1083,-2-3 653,0 8-598,0 1 306,-2 3-345,1 0-40,-1 2-38,1 2-56,0 0-62,0 2-12,-1 2 1,0 2 22,-3 5 1,-1 7-18,-2 5 0,0 6-16,-3 23-765,5-9 747,0 17-16,5-16-22,5-2-34,1-1-45,4-3-56,0-5-642,2 4 306,-3-13-1356,3 1-10,-3-16-3832,3-2-3400,0-5 8499,-1-2 1,-5 1 0,-1-1 0</inkml:trace>
  <inkml:trace contextRef="#ctx0" brushRef="#br0" timeOffset="440871">30669 13070 24952,'-11'-52'-1097,"6"17"-852,17 70 129,1-4-1821,4 15 3641,-3-5 0,-7-19 0,-1 0 0</inkml:trace>
  <inkml:trace contextRef="#ctx0" brushRef="#br0" timeOffset="441240">31020 13382 24607,'-42'-13'5,"1"1"1,2 1 0,5 7-6,2 27 17,-7 15-1,13-6-391,0 12 364,16-11 11,5 0 685,5 0-691,6-1 6,4-1-5,7-2 5,4-1 0,3-3 0,4-4 62,2-3-73,2-6 22,1-6-6,-1-4 7,1-7-7,-3-4 23,10-16-22,-12 3 5,5-9 11,-13 6 1,-4-3 10,-3-1 7,-4-1-12,-3-2-12,-3 1 1,-3 0 17,-4 1-23,-3 1-11,-5 1-6,-2 2 333,-2 2-355,-1 4-34,1 3-56,2 4 792,3 4-938,3 5 74,1 2-236,1 4 430,1 3-659,1 4-96,2 3-111,0 2 206,2 0-386,5 0-218,2 0-533,5 0-5077,3-3-176,0-2 7046,0-2 0,-6-4 0,-5-1 0</inkml:trace>
  <inkml:trace contextRef="#ctx0" brushRef="#br0" timeOffset="441522">31451 13359 15844,'6'-3'6581,"-2"1"-3652,-4 2-2889,-20 40-636,10-13 618,-3 3 1,1 2 11,3 7-1,2-1-5,4-1 0,1-1-5,3-3 40,1-2-18,2-2-29,2-5 12,0-5 68,0-5 27,0-6 34,2-4-12,2-3-50,4-6-33,4-4 491,5-6-458,2-5-46,3-2 309,14-16-1407,-9 10 1234,12-9-17,-14 16-17,-1 3-33,-1 3-12,0 4-27,-2 3-35,-1 4-27,-1 2-6,-2 4-44,0 3 200,8 13-229,-7 1-78,6 10 10,-12-1-1085,-2 3-5333,-5 5 6548,-2 6 0,-5-20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13:49:28.68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2460 1829 19428,'-2'-54'1322,"0"0"1,0 11-1,0 7-890,0 17-258,0 16-294,1 5 492,0 5-252,1 7-9,0 17 241,0-3-3575,0 14 3403,0-10-686,0 3 843,-1 17-355,-1-11 159,-1 11-369,0-17 466,-3 10 177,1-13 29,-1 5-1891,2-18 2114,1-5 1718,2-6-1523,0-3 782,1-3-1258,0-8-250,0-2 379,0-10-447,1-3-92,4-19 134,4-14 1369,-1 17 0,2-3-1266,1-3 1,0 1-407,-1 7 0,0 3 861,10-25 50,-8 26-254,0 6-464,-2 6 0,1 6 0,5 4 0,-3 5 0,14 5 0,-9 5 0,18 14 0,-14-3 0,7 9 0,-10-3-1062,-1 3-1435,-3 2 234,0 1 733,-5 1 433,3 14 499,-5-11 443,2 19 174,-5-26 371,0 4 120,-3-15 194,0-5 41,0-3-468,-1-4-385,1-3 1649,1-4-56,0-4-344,3-6 40,8-15 35,-1 3-1115,6-13-101,-3 10 0,4-14 0,-4 12 0,4-5 0,-8 16 0,0 4 0,-2 3 0,6 4 0,-5 4 0,7 4 0,-7 6 0,1 5 0,0 4 0,7 13 0,-4-4-299,3 9-2707,-6-7 256,-1 1 774,0 0 992,2 0 322,-1-3 292,2-2 320,0-2 288,2-3 337,1-4 229,17-1 610,-13-8 219,11-5 518,-17-7 807,6-14-2634,-1-11-324,0-1 0,-5-3 0,-6 10 0,-2 1 0,-1 3 0,-1 3 0,-1-1 0,-2 9 0,0 0 0,-2 9 0,1 3 0,-1 0 0,0 5 0,0 7-329,1 2-241,3 15 57,1-8-361,6 19 202,1-6-895,1 2 770,1-4-190,-2-12-164,1 0 179,0-2-62,1-1 6,-1-1-4085,5 2 5195,-5-4 0,-1-2 0,-6-6 0</inkml:trace>
  <inkml:trace contextRef="#ctx0" brushRef="#br0" timeOffset="171">3628 1587 30687,'-7'-7'-2836,"1"2"1500,6 5 4375,0 0-1774,-61-52-2336,43 38 662,-15-16 0,4 8-154,26 25 839,1 4 277,2 5-511,3 4-2342,2 3-1113,4 1-1391,4 2-4085,1-3 8762,0-1 1,-7-9-1,-2-4 1</inkml:trace>
  <inkml:trace contextRef="#ctx0" brushRef="#br0" timeOffset="591">3870 1830 32767,'-7'-21'-1679,"3"8"-436,13 43 1134,-2-6 365,3 10 271,-4-10 113,1 1 50,-1-2-1352,1 6 1672,-3-11 42,0 5 35,-3-15 385,-1 0-213,1-19 265,0 1 113,2-14 38,5-11 122,-1 6-8,5-14-376,1 11 0,1 0 463,1-1-988,13-23-16,-18 42 0,-1 3 0,1 4 0,-1 4 0,1 1 0,1 4 0,2 4 0,1 3 0,2 5 0,0 3 0,1 2 0,0 3-2278,-1 1 54,0 3 616,-1 1 232,1 1 186,5 12 312,-4-10 20,6 8 11,-4-15 190,1-1-1426,10 6 623,-6-9-1502,6 2-4349,-12-11 7602,-4-2 1,-6-5 0,-4-1-1</inkml:trace>
  <inkml:trace contextRef="#ctx0" brushRef="#br0" timeOffset="768">4664 1992 32767,'3'-61'0,"0"15"-952,-1 51-1616,6 10 910,4 5 685,1 3 174,1 0 218,-4-7-1617,0 0 989,-1 0-506,0 0-192,0 1-3813,-1 0-3154,-2-1 8918,-2-4 1,-2-5 0,-1-3 0</inkml:trace>
  <inkml:trace contextRef="#ctx0" brushRef="#br0" timeOffset="935">4650 1406 32767,'-39'-34'-632,"0"0"1,3 2 0,11 9-1392,22 20 194,4 3 4894,5 4-4545,4 6-1339,6 7-6571,1 3 8974,0-1 0,-7-9 1,-5-3-1</inkml:trace>
  <inkml:trace contextRef="#ctx0" brushRef="#br0" timeOffset="1250">5532 2030 32767,'25'-25'0,"-1"0"0,2 2 0,2 5 0,30 13 0,-11 2 0,1 0 0,-11 2 0,0-1 0,13 1 0,0-1 0,-14 2 0,-1 0-301,0 0 1,0 0 332,5 0 0,-3 0 0,3 0 0,-3 1 0</inkml:trace>
  <inkml:trace contextRef="#ctx0" brushRef="#br0" timeOffset="1508">6114 1737 32767,'-14'-42'-274,"0"0"1,2 3-1,2 9-2135,9 20 1641,0 1 666,1 3 204,1 2 342,5 2 1668,1 1-2065,7 4 1348,0 3-1395,4 5 0,2 3 0,2 3 0,0 4 0,1 3-93,-1 3-1753,3 19 68,-10-8 332,0 16 753,-19-13 0,-5 0 292,-8 11-506,-8-1 0,-5-1-2375,-14-5-365,15-18 0,1-2 4154,-9 4 1,18-14 0,8-6 0</inkml:trace>
  <inkml:trace contextRef="#ctx0" brushRef="#br0" timeOffset="2185">7364 2288 32767,'20'-49'0,"0"-1"0,-1-1 0,-5 4 0,-5 10 0,-5-3-231,-9 25-1256,-2 4 497,-2 7 1243,-1 2-483,-8 13 1470,-4 12-332,1 4-640,6 4 1,1 3-269,-3 22 0,7-21 0,0 0 0,0 23 0,2-15 0,3-12 0,-1 1 0,-4 17-603,-3 13-83,2-22 445,1-7 292,0-7 482,-9-5 413,6-10-946,-8-9 0,7-12 0,0-7 0,-3-25 0,6 4 0,0-21-459,8 21 0,1-2-281,1 8 0,0-2-147,1-25 0,0-3 108,1 11 0,0 1 732,1 1 0,0 1 288,0 6 1,1 2 264,3 6 1,2 3 522,11-29-138,3 5-119,3 12 271,-5 19-450,4 3-593,18 0 0,-6 8 0,15 1 0,8 10 0,-14 4 0,13 3 0,-28 8 0,-3 2 0,6 7 0,11 18 0,-31-12 0,-4 17-1419,-6-8-216,-8 13 436,-17 2 1132,4-26 0,-3 0 523,1 1 0,-2-3 178,-2-2 0,-1-2 1165,-26 11-1391,12-12-408,-7 2 0,19-13 0,6-5 0,4-7 0,9-3 0,4-10-1780,23-18-3501,1 3 5115,1 6 1,0 1 0,-3 3-1,3 0 1</inkml:trace>
  <inkml:trace contextRef="#ctx0" brushRef="#br0" timeOffset="2784">7825 1661 32767,'61'13'0,"-28"-4"0,-5 1 0,0 11-99,-4-1 0,0 1-1154,10 10 801,-9-5 1,-3 2-458,-1 15-166,-1 0-1106,-12-3 847,-10-15 792,-3-3 959,-6-2 618,-2-4 456,-3-3 695,0-3 584,-1-3-2274,2-2-496,-3-4 0,6-4 0,-2-17 0,10 4 0,4-14 0,7 9 0,6-1 0,4-1-469,4 0 316,2 0 768,2 1-608,2 1-7,0 3 0,14-4 0,-10 8 0,10-2 0,-13 7 0,-1 2 0,-1 2 0,-2 1 0,-1 2 0,-3 1 0,-3 0 0,-2 4 0,-4 1 0,-3 3 0,-3 3 0,-3 2 0,-2 3-1054,-3 1-188,-2 3 82,-1 2 492,1 11 135,2-7 682,5 7 434,12-3-918,11-2 293,16 2-2,-6-10 216,2-6 167,-14-9 619,-2-2 239,4-6 483,-10-1-1680,4-5 0,-8-9 0,-5 2 0,-1-7 0,-4 5 0,-3 0 0,-3-1 0,-3-1-1605,-11-7-782,2 6 1164,-8-3 653,-7 3 541,6 7 503,-8-3 419,11 7 276,1 3 429,3 1-380,3 1-756,3 2-462,4 1 0,2 3 0,3-1 0,1 4 0,1 1 0,2 10 0,3-1 0,2 6-2435,4-3-979,3 2-2542,1 2-3875,1-1 9231,-2-3 0,-6-7 1,-3-5-1</inkml:trace>
  <inkml:trace contextRef="#ctx0" brushRef="#br0" timeOffset="3241">9108 1942 32767,'4'-41'0,"0"0"0,-1 3 0,0 10 0,-3 23-983,0 1 207,0 3 247,-2 9 506,-8 14 561,1-1-1330,-8 11 1529,4-13 250,0 3-146,0-1-841,-1 0 0,0-1 0,1-1 0,-5 4 0,5-7 0,-6 3 0,12-13 0,-2-5 0,9-8 0,0-5 0,7-12 0,1 4 0,6-8 0,-2 7 0,2 0 0,2 0 0,1 3 0,1 0 0,0 3 0,1 3 0,0 1 0,-1 4 0,0 3 0,-1 1 0,0 2 0,0 4 0,-1 3 0,0 5 0,1 4 0,3 15 0,-4-3 0,2 12-902,-8-6-1426,3 17 562,-5-9 376,1 12 523,-4-13 383,0 0 456,-2 21 254,-3-14 17,-1-15 0,-2 0 397,-7 12 62,-6 0-388,-1-15 1,-4 0 138,-4-4 1,-1-1 245,1 0 0,-2-2 703,-25 6-27,18-20-1375,3-3 0,4-10 0,5-4-4256,4-9-5148,6-1 8844,3-1 0,6 9 0,1 4 0</inkml:trace>
  <inkml:trace contextRef="#ctx0" brushRef="#br0" timeOffset="3424">9247 1519 31546,'-2'-4'-5795,"1"0"4945,1 4 3520,-12-9-3476,9 14 797,-8-5-120,16 19-3968,3 0 3597,6 3 1,-5-10-1,-1 0 1</inkml:trace>
  <inkml:trace contextRef="#ctx0" brushRef="#br0" timeOffset="3808">9652 1818 32213,'-4'1'554,"1"-1"-554,3 0 0,-41 3 0,33-1 0,-29 1 0,44 0 0,10 1 0,-1-1 0,7 1 0,9-2 0,-6-2 0,10 0 0,-11-3 0,-1-2 0,-2-4 0,-2-1 0,-3-4 0,-1-11 0,-5 5 0,-2-17 0,-7 14 0,-3-5 0,-4 11 0,-3 2-1637,-3 3-54,-2 3 1114,-11 2 797,4 3 706,-7 2 404,7 4 99,1 2-1429,1 3 0,-4 11 0,6-1 0,-4 9 0,9-4 0,0 2 0,2 3 0,2 2 0,3 16 0,4-9 0,5 10-1151,17-3-788,3-9 1164,3-7 1,3-2-241,16 3 108,0-6 1,2-2 390,-17-10 0,0-2-228,13 3 1,-1-2-815,-12-5 1,0-2 1929,5 0 1,-3-1-1,4 0 1,-3-1-1</inkml:trace>
  <inkml:trace contextRef="#ctx0" brushRef="#br0" timeOffset="4243">10522 1923 27264,'0'-8'14,"0"1"-915,0 7 4266,0 0-1148,-35-60-3371,17 39 880,-5-14 1,-1 3-90,2 22-195,0 2 1780,2 4 273,1 1-1621,2 2 144,2 1 803,1 4-821,4 1 0,-2 6 0,3 2 0,-1 3 0,0 4 0,1 2 0,0 3 0,2 2 0,0 2 0,3-1 0,2 1-741,1-1-288,5 0-78,3-2-192,8 1 308,6-3 529,7 0 382,8-2 441,8-1 323,7-4 335,6-2 409,5-3 489,1-6-1767,-30-3 0,0-2-150,30-3 0,-18-3 0,0-3 0,-12 1 0,1-1 0,8-4 0,0-2 0,12-10 0,-4-5 0,-4-6 0,-17 3 0,0-2 0,-8 6 0,0-2 0,5-10 0,-2-2 0,-7 9 0,-2 1 0,-1-1 0,0 0 0,-2 1 0,-1 1 0,8-27 0,-13 22 0,-1 1 0,1-15-172,-8-7-874,-10 14-286,-5 8 317,-4 1 123,5 13 257,5 11 614,4 14 1911,2 5-1133,-1 10-107,-2 20 335,-3 17-186,1 5-783,5-27 0,1 0-16,-1 18 0,1 4-1617,2 3 680,1 2 561,5-17 0,3 1-54,-1-12 1,1-1-105,6 9 0,2-1-627,12 9 210,6-6 113,0-4-222,1-5-700,-3-5-3117,-5-5 5088,-1-5 1,-13-9 0,-2-3 0</inkml:trace>
  <inkml:trace contextRef="#ctx0" brushRef="#br0" timeOffset="4409">11040 1845 32767,'-10'-5'0,"1"2"0,9 3 0,0 0 0,88-44 0,-39 33 0,-10-3 0,6-4 0,-5 6 0,-6 12 0,-2 2-1243,3-1 1,0 1-2516,-1 0 0,-2 0 3921,25 2 1,-27-2 0,-12-1 0</inkml:trace>
  <inkml:trace contextRef="#ctx0" brushRef="#br0" timeOffset="4619">11961 1851 32767,'49'-24'0,"1"-1"0,-4 2 0,-4 7 0,-1 14 0,5-1 0,-8 3 0,2 0 0,-4 0 0,-2 1 0,26-1 0,-26 2 0</inkml:trace>
  <inkml:trace contextRef="#ctx0" brushRef="#br0" timeOffset="4985">12811 1647 32767,'1'-46'0,"-1"0"0,3 3 0,6 10-632,19 17 1264,3 5-632,4 8 0,4 3 0,0 3 0,-2 4 0,-2 9 0,-8-1 0,5 8 0,-13-4 0,-4 4 0,-4 1-304,-6 2-2008,-9 15 778,-6-9 897,-12 11 435,-5-11 685,-7-1 584,-6 0 496,-2-2 313,0-2-1876,1-3 0,5-3 0,6-3 0,7-3 0,6-1 0,14-4 0,11-2 0,40-5 0,2-5 0,-10 1 0,2-1 0,-4 0 0,1 0 0,4 0 0,2 0 0,2 1 0,1-1 0,0 1 0,3-1 0,-5 1 0,3 1 0,1-1 0,1 0 0,1 1 0,-1-1 0,1 1 0,-1-1 0,-2 1-2394,-4 0 1,-2 0 0,-4 0 2382,-2 0 0,-5 0 1,4 0-1,-16 0 0</inkml:trace>
  <inkml:trace contextRef="#ctx0" brushRef="#br0" timeOffset="5500">2798 3271 15935,'46'-17'894,"1"0"0,-1 0 0,1 1 0,6-4 0,-2 1 0,1 5-685,-1 5 1,0 5 0,-1 0-124,-5 0 1,-1 0 0,1 0 113,5 0 1,1 1 0,1-1-149,4 0 0,1 0 0,1 1-50,-12 0 1,0 0 0,1 1 0,5-1 41,5 0 1,4-1 0,3 1 0,2-1-1,0 1 12,-14 0 1,2 0-1,0 0 1,1 1 0,0-1-1,0 0 1,0 0-83,1 0 1,0 0-1,0 0 1,1 0 0,-1 0-1,1 0 1,-1 0 21,2 0 0,1 0 1,0 0-1,0 0 1,-1 0-1,-1 0 1,-2 0 15,8 0 1,-2-1 0,-1 1 0,0 0 0,0-1-53,-7 1 0,1 1 0,-1-1 0,1 0 0,0 0 0,0 0 51,1 0 1,1 0-1,0 0 1,0 0-1,0 0 1,0 0 2,1 0 0,0 0 0,0 1 1,0-1-1,3 0 0,3 0 5,-8 1 1,3-1-1,2 0 1,1 1-1,2-1 1,-1 0-1,-1 1 1,-1-1-1,-3 1-7,6-1 0,-3 1 0,-1-1 0,0 1 0,0 0 0,2 0 1,2-1-5,-3 1 0,2 0 0,2-1 0,1 1 0,1 0 1,-2-1-1,0 1 0,-2 0 0,-3 0 1,2 0 1,-2 0-1,-2 0 1,-1 0-1,0 1 1,1-1 0,0 0-2,1 1 0,0-1 1,1 0-1,-1 1 1,1-1-1,-1 1 1,1-1 55,0 0 1,-1 1-1,1-1 1,0 0-1,0 1 1,-1-1 0,1 1-2,-1-1 0,0 1 0,-1-1 1,0 1-1,2-1 0,1 1 0,3-1-7,-7 1 1,1-1-1,3 1 1,1-1-1,1 1 1,-1-1-1,1 1 1,-2-1-1,-1 1 1,-3-1-17,4 1 1,-4-1 0,0 1 0,-1 0 0,-1-1-1,2 1 1,1-1 0,1 1-11,-2-1 0,2 1 0,2-1 0,0 1 0,1 0 0,-1-1 1,0 1-1,-2-1 0,-1 1 0,-3 0 12,6-1 1,-3 1 0,-1-1 0,-2 1 0,0-1 0,0 1-1,1 0 6,9-1 0,0 1 1,-1-1-1,1 1 1,-1-1-1,0 1-5,-2 0 0,0-1 0,0 1 0,0 0 0,0-1 1,-1 1-67,0 0 1,-1 0-1,-1 0 1,1-1-1,-1 1 1,0 0-9,-1 0 1,-1 0 0,0 1 0,-1-1-1,1 0 1,-1 0-30,8 0 1,-1 1 0,0-1-1,1 0 1,3 1-259,-10-1 1,1 1 0,3 0 0,-1-1 0,0 1 0,-1 0 0,-2 0 306,10 0 1,-2 0 0,-1 0 0,-1 1 0,-1-1 0,-6 0-1,1 0 1,-2 0 0,-3 0 0,-5 0 0,17 1 0,0 0-1</inkml:trace>
  <inkml:trace contextRef="#ctx0" brushRef="#br0" timeOffset="24213">5165 4237 25370,'60'-3'2725,"-5"0"-2353,-27 3-138,5 1 92,8-1 0,5-1-1408,-1 0 1,2 0 1111,11 1 0,1-1-1428,-7 0 0,-3-1 1431,-8 1 1,-2 0-37,3 1 1,0-1-147,2 0 1,1-1 183,0 1 1,2 0-383,0 0 0,1-1 363,0 0 0,1 1 5,0-2 0,0 1-426,0 0 1,-1-1 425,-2 1 0,3-2 16,2-1 1,4-2 0,-5 1 22,-3 0 1,-1-1-11,-3 1 0,4-1 0,-6-1 892,-3-2 1,-6-1-304,5-7 1292,-3-10-1379,-37 11-1180,-17-2-188,-4 5 1345,-5-1-765,-23-6-172,10 6 2726,-17-2-2842,18 7 221,-13 1-2073,17 2 3190,-7 1-240,22 3-118,5 0-132,7 1-120,3 1-97,4 0-98,2 1 169,7 0 170,13 0-196,3 2-103,13 2 13,-1 3 2186,5 2-2283,5 3-48,4 2-270,2 5-62,-1 2-179,1 5-21,-4 4-189,-3 6-98,-6 5-313,-8 5-669,-18-10 0,-5 3 1239,-6-4 1,-2 0 0,1 23 0,-10-24 0</inkml:trace>
  <inkml:trace contextRef="#ctx0" brushRef="#br0" timeOffset="26499">9916 4002 18697,'-4'-7'1445,"1"1"-953,3 6 1341,0 0-1021,-69-56-4736,38 41 4082,-12-16 1,0 5-1326,11 26 1369,-1 5-1280,0 4 1528,-1 6-248,-2 6 13,0 5 1238,-1 5-1059,-3 4-34,3 3-200,1 3-67,5 3-94,5 0 654,13-11 1,4 2-859,2 2 0,3 1 0,1-1 0,2 0-20,4-1 1,2-2-266,10 13-20,5-3-37,5-1-37,6-5 35,4-2 95,5-5-401,5-4 657,5-6-1114,5-6 1365,4-7 20,-27-5 0,1-1 55,-2-3 0,4-2-38,7-4 0,4-3 0,-3 0 95,-1-1 1,0-1 173,1-2 1,2-1 0,-5 0-176,-7 0 0,-3-3 71,8-8 1,-2-1-42,-9 5 0,-2-1-3,4-6 0,-2 0 503,1-10-374,-8 2-49,-7 4-81,-5 3 2310,-5 4-2522,-2 3 784,-10-2-831,-7 7-236,-5 3 2163,-6 8-1765,-19 15-23,17 0 188,-18 11-63,27-4 75,2 3 96,3 0 13,3 1-312,2 1-142,4 0-174,2 0-47,1 0-49,2 0-105,4 18-3164,5-11 3189,2 7 238,5-19 4,-3-7 68,2-4 97,0-1 40,9-4 37,-4-3 59,6-4 48,-7-4 62,-2-2 14,-1-3 2338,-1-2-2457,0 0-26,-2 0 40,3-8-101,-5 7-5,0-5-55,-5 10 14,-3 2 8,-1 1-1,-1 4-34,-1 0-15,-1 3 902,-1 2-1001,-2 1 58,-4 1 69,2 4 99,-4 1 15,4 6-22,-1 0 23,1 4 19,0 2 162,1 10-129,1-5-88,2 17-102,5-15-43,2 5-14,4-10-71,1-2-2,3-2-170,2 0 106,3-2 56,2-2-15,4-2 99,0-3 48,14-1 128,-8-3 47,6-3 25,-12-4-15,-3-3 9,-3-1 71,3-10-46,-4-6-72,-1 0-3440,-6-4 3348,-5 8-29,-3 0-47,1-1-22,-2 1-30,1 0-4,0 1 65,0 1 37,3-5 24,-1 7-6,2-3 1496,0 10-1433,1 1 32,2 1 22,0 2 11,2 2-15,0 3-58,6 1-17,-4 2-187,10 6-27,-9 1-31,4 7-37,-8-1 1904,3 11-1913,-4-5 22,2 8 70,-4-8 124,-1 0-24,5 10-5,-1-9-23,5 8-72,-1-11-118,2 1-230,4-3-453,4-1 273,13-7 1,0-3 0,-9 1-1,31-1 1</inkml:trace>
  <inkml:trace contextRef="#ctx0" brushRef="#br0" timeOffset="26920">11776 4256 13726,'-4'-2'3568,"1"1"188,3 1-2541,-79 0-507,46 4-521,-21 1 1,0 3-1375,23 6 1266,-9 7 897,9 3-959,4 2-11,3 8-1,14 7 164,12-14-180,8 2 11,3-17 1957,2-2-1945,3-4 4,1-2 2,3-3-7,1-4 6,3-3 56,11-15-40,-7 0 6,6-12-5,-12 5 50,8-19-705,-10 6 638,-8 13 0,-1-2 0,2-17-6,1-6 6,-4-5-3,-2 15 0,-1-2-921,-3 12 0,0 0 946,2-9 1,-1 1 89,-1-7 16,-1 7 34,-3 7 6,-1 6 174,-1 2-219,0 10 2,0 2-39,0 10-22,0 3-2267,-1 11 2242,1 2 1181,-1 15-1203,0 2-1,-1 7-40,-2 6-751,1 6 744,-2 7 12,0 3-24,2-27 1,1 2-3,0 0 0,0 0-34,1 2 1,0 0-65,2 1 0,1 1-101,1 1 1,1 0-200,2 1 0,3 1-588,0 0 1,3 1 1013,4 6 0,0-3 0,1 5 0,2-3 0</inkml:trace>
  <inkml:trace contextRef="#ctx0" brushRef="#br0" timeOffset="27547">13167 4381 22216,'-42'-10'617,"0"0"1,4 1 0,8 0 329,20 2-776,5 1-97,-1 1-63,6 2-66,-1 2-43,5 1 126,3 0 28,8 0 6,6 1 54,29 1-61,-14-2 1,2 1-259,0 0 1,3-1 218,8-1 0,5 0 0,-5-1-1549,-7 1 1,-1-1 1519,2-1 0,2 1 0,-2-2 10,2 0 1,-1-2-1056,6-3 1,-1-2 1091,-9 3 0,-1-1-379,-1-1 1,-6-2 468,-11-3 304,-7-9-85,-19-15-335,-3 7-8,-15-7 347,-17 5-89,8 10-59,-12-7-244,21 16 1834,6 6-1805,10 5 96,2 1 2771,3 2-2759,2 1 1903,3 3-2017,4 3 18,6 3-14,15 12-5,-2-1-27,0 0 0,0 2-1119,7 8 1005,9 14-115,-17-8-50,-11 4 0,-3 4-368,-2 14-62,-7-10 1,-5 0-6002,-19 11-3071,-7-5 9301,0-7 0,13-23 1,6-10-1</inkml:trace>
  <inkml:trace contextRef="#ctx0" brushRef="#br0" timeOffset="28696">14976 4150 20280,'-5'-44'750,"0"1"0,-1 1 1,2 8 842,1 18-1599,1 4 375,1 5-403,1 7 219,3 11-179,0 1-12,9 26-16,-2-8 11,3 15-1,-4-9 1,2 20-894,-5-13 882,0 14 12,-5-19-17,-1 0 23,-7 21-1,2-25 28,-5 13 46,6-34 207,2-5-152,0-6-6,2-15-89,2-1 12,2-12 1513,3 2-1474,8-11-46,7-1-21,0-1-26,-1 12 0,1 2 2,3-1 12,16-11 0,-18 19 0,1 2-3380,9-7 3363,-7 6-304,25-20 271,-18 8 50,5-6 6,-16 10 10,-10 6 1,-4 2 6,0-4 33,-5 2-17,0 1 3278,-3 3-3256,-2 6 380,1 0-369,-2 2 40,1 0-5,0 0 5,0 2 61,0 0-145,2 2-61,-1 0 33,1 8 0,0 1 0,0 9 0,1 2 0,1 3 0,1 5-11,0 1 22,1 5-28,1 1-50,0 3-236,4 20-1048,-2-12 915,3 17-299,-1-19-665,3 2-1725,2-3 3125,5 5 0,-8-23 0,0-2 0</inkml:trace>
  <inkml:trace contextRef="#ctx0" brushRef="#br0" timeOffset="29120">15955 4116 22963,'18'-44'13,"0"0"0,-2 3 0,3 10-19,15 25 1,2 1-4302,2 1 4279,3 1-5,0 1 675,3 1-737,0 0-1024,3 1 890,0-1-96,1 1 64,-2-1-294,-5 0-1154,3-1-850,-18-4 1047,-4 1 2044,-22-2-1810,-9 3 332,-9-2 448,-5 1 453,-5 0 330,-4 1 225,-1 1 207,0 2 807,2-1 392,-10 2-897,12-1 35,-6 1 3327,13 1-3440,3-1-79,2 2-267,3 0-181,4 0-139,3 0 122,2 4-206,2 0-7,0 4-4,3 1-12,-1 5-17,1 2-45,0 4-22,0 2-383,1 3 333,1 1 16,1 4-27,0 3-757,0 1 728,0 4-5,1 0-3052,-1 2 2973,1 1-72,2-1-1070,4 19-202,-1-16-2409,6 12 3843,-1-17 0,-7-20 0,2-2 0</inkml:trace>
  <inkml:trace contextRef="#ctx0" brushRef="#br0" timeOffset="29765">16827 3998 25517,'-20'2'145,"7"19"-122,17 12-1,1 13-16,-3-12 5,-1 2-595,-1 0 584,0 0 39,0 0-39,0-2 5,-1-2-5,-1-4 0,-2 3 34,1-13 175,0 1-137,1-14 18,-1-3-12,1-5-27,-1-3-23,1-5 5,1-6-5,0-3 51,1-19 175,2 6-226,1-15 5,2 8-16,0 8 0,1-1 5,5-18-14,-4 17 1,1 1 8,5-9-11,1 3 5,0 5 0,1 6-11,0 5 6,0 3-12,7 0 0,-4 8 6,6-1 0,-4 9 0,2 2 6,16 2-6,6 6-6,1 2 2,-2 7-2,-15 0 1,-3 2-1,-2 4 6,-3 2-6,-3 4 1,-3-1-1,-3 3 1,-4-1 5,-3 0-12,-2-2 12,-5-1 0,-1-1 228,-8 7-206,-2-3-16,1-3 22,3-9-34,6-11 40,2-3-6,0-2-17,2-5 11,4-10-5,2-4 5,6-10 34,13-15-42,-8 15 0,3-1-534,8-11 0,2 0 526,-5 8 0,1 0 5,0 3 0,2 2 6,-2 5 0,-1 3 11,12-8 11,6-1 22,-15 12-44,-11 9 6,0 1-7,-9 6 1,-1 3-11,-2 3 16,2 4-5,-1 2-6,3 5 12,-2 1-35,2 4 1,-1 1-11,1 3-1,-1 2 7,0 3-2359,0 2 2314,1 2-57,-1 1-112,1 1-2402,-2 0 1988,2 2-544,-3-1-1383,0 1 2571,-1 3 0,-4-27 0,0-4 0</inkml:trace>
  <inkml:trace contextRef="#ctx0" brushRef="#br0" timeOffset="30073">18306 3864 25539,'22'-42'168,"-6"15"-106,-20 50 5,-4 4-5666,-3 3 5650,-2 5 27,-8 22-1111,5-12 1047,6-14 0,1-1 862,1 13-854,4 1 6,2-2 11,14 14-22,1-15-22,11 8 33,13-10-23,-5-13-11,0-8 1,1-2-34,10-3 1120,18-1-1220,-15-9-97,5-2 936,-11-1 0,1-1-1439,-9 0 0,1-1-1266,10 0 0,1 0 1522,-7-2 1,-4 0 0,4 0 0,-1 0 0</inkml:trace>
  <inkml:trace contextRef="#ctx0" brushRef="#br0" timeOffset="30621">19800 3932 11892,'10'-57'771,"0"-1"0,-1 6 0,-2 7-54,-3 3-101,-2 9 2003,-1-3-2485,-1 21 1016,0 1-1110,0 23 27,0 8 11,-1 8 17,-1 7 3,-2 0 1,-1 2-15,-6 26-45,3-17 0,-2 3-11,1-7 0,-1 0-8,-1 5 0,-1 0-9,-2 5 0,-1 0-6,-1 2 1,-2 2-512,0-1 1,-2 4-1,0-3 491,4-10 0,1-3 1,-2 3-221,-3 11 0,-2 2 0,1 1 70,0 0 1,0 0-1,1-3-24,5-10 1,1-2 0,0 1-191,-3 11 0,-1 2 0,3-1-2898,4-7 0,2 0 0,1-4 2981,0 1 0,2-3 0,0 3 1,1-8-1,4-16 0</inkml:trace>
  <inkml:trace contextRef="#ctx0" brushRef="#br0" timeOffset="30938">20878 4005 14738,'0'-49'758,"1"-1"0,-1 6 0,-3 7 2201,-4 15-2611,-9 5-85,-4 5-1882,-6 5 1781,-5 3 834,-22 9-856,-8 10-115,30-6 0,1 2-615,-26 17 612,31-8 1,0 3 2,0 3 1,1 1-232,0 1 0,2 0 217,1 1 0,2-1-11,-4 12-11,4 0 0,4 14-1149,7-14 1172,10 10-40,10-20 5,11-1 267,9-3-306,16-5 1,5-2-1,-18-7 1,2-1 243,3 1 1,4 0 0,-2-3-446,-1-2 0,-2-3-137,3 0 0,0 0-973,1-1 1,0-2-3154,-5 1 1,0-2 4939,-5 1 1,-3-1 0,3 0 0,-15 0 0</inkml:trace>
  <inkml:trace contextRef="#ctx0" brushRef="#br0" timeOffset="31337">21774 3937 16485,'-42'-32'224,"-1"0"0,4 2 0,8 8 2411,17 18-2590,-2 2 1319,5 1-1370,-3 4 12,5 2 818,-1 4-812,-5 10-1,-5 18-11,5-5 3121,-2 10-3115,12-19-18,0 11 12,2 1-5,4 1 22,5-3-23,12-1 12,-1-8-32,8 2 1,5-1 22,-4-6 1,0-1-360,6 5 1,0-1 349,20 11-4,-20-11 10,-6-1-11,-5-2 12,-7-2 5,-7-2 11,-5-3-6,-8-2 7,-7 0-7,-9-2 3,-9-1 1,-4 0 2,-11 0 32,6-2 1,1 0-44,-5-2-908,2-1 869,3-1-39,3-1-1613,-11-6 1691,20-4 0,-3 1 0,23 1 0</inkml:trace>
  <inkml:trace contextRef="#ctx0" brushRef="#br0" timeOffset="31716">22411 3838 21164,'-7'-5'1463,"2"2"-898,5 3 376,0 0-420,-66-37-946,43 27 472,-15-10 1,3 3 146,23 16-143,-3 4-18,5 1-27,-1 4 11,5 1-12,1 2-10,1 1 10,1 2 1,2 1-1,0 1-10,1 2 10,1 2-5,2 0 0,2 2-5,4 3-18,12 12-2975,11 9 2981,6 1 8,-18-23 1,4 2-37,14 12 0,1 0 23,-14-13 0,0 0-194,15 15 0,-1-2 162,-2 2 6,-7-4-12,-7 6 66,-11-14 17,-21 8-15,-9-21-3,-21 1 1,-2-9-1651,-5-2 1632,-5-1-27,-2-2-107,-2-2-335,2 0-1128,0-1 1609,-3-2 0,26 1 0,3-1 0</inkml:trace>
  <inkml:trace contextRef="#ctx0" brushRef="#br0" timeOffset="33542">12511 6190 18417,'-58'6'660,"-1"-1"1,8 0 0,4 0 608,-3 1-2774,21-1 1777,1-2-141,21-1-15,3-2 594,15 2-514,1-1 481,31-1-530,-8-3-128,20-3-2212,-5-3 2215,7-2-40,-8 1 1,3 0-842,-12 1 0,2 0 855,17-2 1,0 0-32,-16 3 0,1 0-526,-2 2 1,2 0 0,-1 0 711,5-1 0,-1 0-586,14-1 0,-3 1 724,-21 3 0,-4 0 20,26-4 305,-11 2 58,-13 0 61,-11 0 932,-11 0-1035,-8 0 1229,-20-6-2386,-2 3 150,-17-6 120,1 3 81,-4-1-7,-4-1 2118,0-2-2226,-1 2 494,2-1 436,4 2-145,5 1-187,6 1 3143,7 2-3422,6 2-103,5 1-58,4 1-433,2 2 298,3 0-42,0 1 158,5 1-20,2 0 29,3 1 31,11 5 237,-3 2 268,10 6 63,2 11-380,-6-3-213,7 12-7,-11-5-89,-2 6-118,0 3-268,-7 4 1,-1 3-1062,-5-6 0,-1 1-3236,2 6 1,-1-1 4825,-7 12 0,0-38 0,-2-8 0</inkml:trace>
  <inkml:trace contextRef="#ctx0" brushRef="#br0" timeOffset="33943">15136 6390 20735,'9'-44'520,"1"0"1,-1 5 0,-3 4 2549,-8 3-3207,0 16-75,-3-2-35,1 16 206,0 5 253,0 3 507,-4 17-781,-2 11-41,-3 16-54,3 7 56,4-11 381,4-2-824,2-14 1011,3 0-2362,1-1-3081,5-1-4855,0-4 9144,1-5 1,-6-9-1,-1-5 1</inkml:trace>
  <inkml:trace contextRef="#ctx0" brushRef="#br0" timeOffset="34134">15472 5824 18076,'-45'-24'129,"0"0"0,4 2 0,9 5 2168,19 12-2422,4 2-21,3 1 975,2 3-1098,3 3 407,0 3-911,1 5-9058,1 23 9193,0-16 0,1 9 0,-2-22 0</inkml:trace>
  <inkml:trace contextRef="#ctx0" brushRef="#br0" timeOffset="34544">15682 6133 28679,'-14'-6'-699,"3"7"626,13 24-378,-2 2 225,-3 17 104,-1-9 99,-2 2 0,0-1-21,-1 1-1275,-3 20 1090,6-33-59,0-4 511,2-5-204,-1-5 14,1-4 6,0-4 135,1-7-127,0-11 259,12-28-211,-1 8 511,12-16-515,-5 23-1,2-1-27,1 0-33,0 2 43,0 1-3321,0 4 3287,-1 2-10,0 6-150,-2 2 134,0 6-5,-1 3 302,0 2-42,1 6 77,7 11-281,-7 1 3257,4 12-3475,-1 23 22,-10-17-274,-1 7 0,0 3-2444,2 10-868,-5-22 1,2 0 3653,12 18 1,-11-32-1,2-1 1</inkml:trace>
  <inkml:trace contextRef="#ctx0" brushRef="#br0" timeOffset="35210">16908 5913 19949,'-43'-39'203,"0"0"1,4 3 0,7 11 2078,18 22-2215,1 3 0,-7 19-72,7-2 558,-7 21-536,7-4-981,-1 12 0,0 5 969,4-16 1,1 1-6,-5 22 0,-1 5-221,7-10 0,0 3 0,2-4 215,0 2 1,0 0-1,1 3 1,-1 4-1,2-5-11,3-5 0,0-3-5,2 2 0,1 0-75,0 1 0,2-1 58,0-1 0,2 0-3,0-1 0,1-1-324,0-2 0,0-1 296,-1-4 0,0 0 0,-1-4 0,-1 0-65,-1 5 0,-2-2 29,-3 13 16,-8 2 34,-6-32-1243,-19-9 1321,6-9 1,-11-10 1430,13-9-1431,3-8-16,5-8 5,6-7 5,8 3 1,3-1 681,6-24-684,0 18 0,4 0-3,1 11 1,3 0 10,8-12 0,2 0-16,-5 10 0,0 1 5,8-9 0,-1 1 11,9-11 18,2 3-35,-1 3 261,-8 16 0,2 1-272,15-12-17,5 3 1,3 1-26,-14 13 1,0 1 962,8-4 0,0 1-949,-11 7 0,-3 3-61,11-6 6,-1 3-12,-3 1 11,-3 2-1521,-4 2 1577,-5 1 23,-6 2-635,-4 3 680,-6 2 570,-5 2-593,-5 2-11,-7 2 28,-5 2 2919,-6 3-2885,-5 4 1534,-2 3-1534,-11 9-40,11-3-22,-4 7 12,14-7-12,6 0 0,3 0 5,3 1 23,6 5-22,1-6 5,6 4 17,9-6-6,-1-5 1,8 1 50,19-7-2643,-16-5 2620,20-4 1,-23-5 16,-2-2 12,-2-4 11,-1-2-6,-5-1 5,-1-3 7,-5-2 133,-1-14-111,-4 10 11,-2-9-29,-5 13 35,-3 2-1,-4 0 2598,-4 4-2547,-10-2-135,4 7-16,-16-2-68,15 9-240,-12 4-1233,10 10-4963,0 1 6470,2 10 0,13-12 0,0 1 0</inkml:trace>
  <inkml:trace contextRef="#ctx0" brushRef="#br0" timeOffset="36923">12131 8681 13626,'-57'15'239,"1"1"0,10-5 0,8-1 1959,8-1-2383,21-7 1584,12-2-1407,6-2 140,24-5-122,27-5-19,-13 3 0,3-1-90,-4 2 0,1-1-5,4 0 0,-1 1 80,-11 2 1,-1 0-6,1-1 0,0 1 6,-1 0 0,1-1-12,-1 1 0,1-1 9,13-3 1,0 0 24,-14 2 1,-1 1 6,9-3 1,-2 0-30,-10 0 0,-3 0-10,9-4 27,0-4 2065,-27 6-2065,-8 1 521,-15-6-534,-3 3 17,-15-6-2638,0 5 2735,-5-2 852,-21-8-751,12 6 30,7 5 1,-1-1 31,-3 0-1,-7-2 567,21 8-606,5 2-61,5 2-68,5 1-49,6 1 3290,2 2-3319,6 0-3178,9 3 3167,1 1-485,10 4 468,-2 2 23,16 9-12,-8 1 1,2 1-51,19 14-904,-19-10 0,-3 1 820,3 7-213,-13-6 1,0 2-583,7 16-315,-11-14 1,-1 1 929,0 20 1,-7-24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13:50:20.11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12015 3025 18722,'-6'-47'890,"-1"0"1,2 4 0,0 10-516,0 23-73,2 3-60,0 0-85,2 3-45,0 1 117,1 2-156,3 8 34,-1 0 5,3 9-6,-1-1 6,0 4-6,-1 3 79,-2 19-101,0-7-329,-2 15 307,-3-9-17,0 3-17,-3 2-783,0 3 771,1 2 1,2-2 0,0 3-17,2-19 0,0 1 0,0 18 0,0 0 6,3 7 5,2 2-6,3 2 3,-3-30 1,1-1-1524,0 1 1,0 0 1522,0 2 1,0-1-1,1 1 1,-1 0-201,1 1 1,-1 0 202,1 1 1,-1 1-7,0-1 1,0 1-1,0 1 1,-1 1-1,1 18 1,0 2-318,-2-13 0,1 1 315,-1 13 0,-1 1-228,0-16 0,0-1 228,-1 0 0,0 0-14,0 2 0,0 0 13,-1 0 1,0 0 0,0 1 0,0 2 8,-1-3 0,0 3 0,0-3-5,0 9 0,-1 0-5,1-9 1,0 3 0,1-1 11,0 0 0,0 0 0,0 0-2,0 4 0,1 0 1,0 0-12,-1 0 0,1 1 0,-1-1 271,2-1 0,-1-1 1,1-3-270,-1 7 1,1-3 0,1 2 0,-1 0-3,1 0 0,-1 0-3,1 1 0,0-1 0,-1 1 1,0 1 2,1-1 0,-1 3-4,0-5 0,-1 4 0,0 0 0,1 4 1,-1 1-1,0 0 2,0-1 0,0-1 1,-1 4-8,0-9 0,0 4 0,-1 2 0,1-3 0,-1-5-511,1-1 0,0-4 0,-1 4 517,0 4 0,-1 6 1,0 0-1,1-7 6,-1 11 0,1-4-10,-1 1 0,0 1 12,0 1 1,1-1-391,-1 0 1,0 0 389,2-20 1,-1-1-1,0 1 6,-1 20 1,0 0-224,0 0 0,0 1 220,1-1 1,-1 0 5,0 0 0,0 1-6,0-3 1,1 4-195,-1-6 0,0 4 0,0-3 186,0-12 0,1-3 0,0 2 106,-1 14 1,0 2 0,-1-4-100,2-15 1,0-2-1,-1-1 4,0 2 1,0 0-1,0-1 2,1 1 0,-1 0 0,0 0-6,0-1 1,-1 1 0,0 2 0,0 0 0,0 4 1,-1 1-1,0-3-5,0 2 1,0-1 0,-1 2 55,1-3 1,-1 3 0,1-1-1,-1-2-52,0 0 1,0-3 0,-1 0-5,1 0 1,-1 1 0,0 0-6,-1 1 0,1-1 0,0 1 7,-1-2 1,1 1 0,-2 2-1,1 0 1,-1 3 0,0 0-1,0-2 0,0 3 1,1-3 0,-2 3-4,2-5 1,-1 3 0,0-1 0,0 1 2,1-1 1,-1 0 0,1-1 0,-1-2 1,1 4 1,-1-3-1,1 3-2,-3 11 1,-1 4 0,1-5 5,0 5 0,0-4 0,1-1 1,-1 3-5,2-7 1,0 3-1,0-2-5,2-13 0,1-2 0,0 2-1,-2 11 1,0 2 0,1-4-165,0 3 0,0-3 171,1 0 1,0 0-108,0-2 0,0 0 90,1-2 1,0 1-15,0-3 1,0 0-17,0-2 0,1 1 21,0 14 0,-1 0-562,2-15 1,0-2-2172,0 11 1,1-2-6374,-1 5 9124,3-14 0,-1-21 0,1-9 0</inkml:trace>
  <inkml:trace contextRef="#ctx0" brushRef="#br0" timeOffset="1748">12026 2827 6564,'44'-3'252,"-1"0"0,-6 0 0,-3 0-51,19-3 119,-11 2 2499,3 0-2303,2 0 11,3 0-63,4 1-134,5 0-137,-11 1 1,1 0-127,-11 1 0,2 0-11,14-1 0,0 0-9,-12 1 1,-2 0-149,3 0 0,0 0 129,3 0 0,-1-1 2,1 1 1,3 0-53,-1-1 0,3 0 1,-1-1 49,10 1 0,0-1-13,-8 0 0,3 0 0,0 1 24,6-2 0,1 1 0,-3-1-22,-11 2 0,-2-1 0,5 0 6,-3 1 1,5-1-1,2 0 1,-1 0-1,-5 1-495,6-1 1,-4 1-1,2 0 489,-2-1 0,4 1 0,-1 0 0,-3 0 13,1 0 0,-2 0 0,-1 0 1,2 1 1,0-1 0,1 1-259,0-1 1,0 1 0,0-1 261,0 1 1,1 0-1,-1 0-111,1 0 0,-1 0 1,4 0 124,0 0 0,4 1 0,1-1 0,-4 1-68,5-1 1,-3 1 0,2-1 43,-4 1 0,3-1 1,0 1-1,1 0 21,-1 0 0,2-1 0,-1 1 1,-3 0-45,5 0 0,-3 0 0,3 0 23,-4 0 0,4 0 0,0 0 1,-5 0 11,0 0 0,-3 0 1,0 0-7,1 0 1,0 0 0,1 0-51,-1 0 0,-1 0 0,1 0 37,-1 0 1,0 0 0,4 0-5,-1 0 0,4 0 0,1-1 0,-4 1-16,5-1 0,-4 1 0,4-1 91,-5 0 0,4 0 1,0 0-1,-5 0-99,1 0 1,-3-1 0,-1 1 43,1-1 0,0 1 0,4-1-39,-1 1 1,5-1 0,0 1 0,-3-1 5,-12 1 1,-3 0-1,1 0 1,2 0-7,11 0 1,4-1 0,-1 1 0,-4-1 0,0 1 0,-5 0 1,1-1-1,1 1 0,-1 0 1,0-1 3,-1 1 0,-1 0 0,3-1 2,-1 1 1,4-1 0,0 1 0,-2 0-2,1-1 1,-2 1 0,2-1 2,-3 1 0,2-1 1,-1 0-1,-3 1-4,-2-1 0,-3 1 0,0 0 2,0-1 0,0 1 0,-1-1 1,0 1 1,-1 0 0,1 0-4,-2 0 0,0 0 0,0-1-4,-1 2 0,-1-1 1,1 0 0,19-1 0,0 1 251,-3 0 1,2 1-257,-7-1 1,2 0-1,-2 1 8,7 0 0,-1 0 2,-10 0 0,3-1 0,-4 1 6,1 0 1,-3 0-28,0 0 0,0 0 19,-3 0 0,0 0-3,-1 0 0,-2 0-68,0 0 1,-2 1 70,-1-1 0,0 1 3,-2-1 0,-1 1 629,-1-1 0,0 1-627,-3 0 1,2-1 8,9 1 0,0 0-9,19 0-5,-16-1 0,-1 1 33,0-1-38,5 2-515,-24 0 542,-7-1 1785,-4 2-1740,-3-1 201,-7 1-190,0-1 1285,-5 0-1290,0 1 3358,0 0-3403,-1 2-28,1-1 17,-2 0-12,-1 1 6,0 0 1,-3 5 16,-1 3 11,-5 10-17,3-2 6,-7 15-11,7-12 0,-4 10 5,4-8 17,-5 14-22,4-9 0,-3 12 22,0 3-1201,3-8 1179,-2 13 0,4-13-6,1 3 25,-1 10 1,0 4-32,4-22 1,0-1-313,-3 25 1,0 2 312,3-16 0,0-1 5,0 6 0,0 1-8,-1 0 0,1 1-596,0-1 0,0-1 590,0-12 0,1-1 3,0 2 0,-1 0 8,1 1 1,0 2-4,-1 19 1,0 1 0,1-15 0,0 3-6,0 5 0,1 6 0,-1-5-880,0-3 0,1-1 885,0-7 1,0 3-1,-1-3 9,0 5 0,0-3-442,0 2 0,-1 0 442,0 1 0,-1-1 3,1 1 0,-1 2-6,-1-4 0,0 3 0,0 1-6,-1 2 1,0 1 0,-1 0-1,0 0 1,1 1 0,-2-1-381,2-4 1,-1 1 0,-1-1 387,-1 3 0,0 0 0,0-2-8,-2 9 1,0 0-3,1-7 1,-1 2 0,1-3 1,-2 5 1,1-2 0,0-1 0,-1 3-1,3-6 1,-2 2-1,2 1-66,-1 2 0,1 0 0,0 3 62,2-6 1,-1 3-1,0 0 1,0-3-4,1 5 0,0-2 0,1 0 2,0-2 0,1 0 0,0-4 3,-1 3 0,0 2 2,2-8 1,-2 7 0,1 0-1,-1-5-221,1-4 0,1-3 1,-1 3 223,-1 4 1,0 5-1,0-1 1,0-5-55,-2 7 0,1-4 63,-1 2 0,-1 0-204,0 0 0,0-1 215,0 0 0,-1 0-8,1-1 0,-2 2 9,1-4 1,0 2 0,-1-1 184,-2 7 0,0 1-194,2-9 1,0 3 0,0-3 12,-2 3 1,0-2-1,1 1 1,-1-1 0,1 0 0,-1 0 5,1-1 0,0 1-8,1-3 0,0 3 11,2-5 1,-1 3 0,1 0-25,1 1 1,0 0 0,0 2-15,-1 12 0,0 2 0,1-3-8,2-12 0,1-2 0,0 0 0,2-2 1,0 0-1,1-3-2,0 2 1,1 1 5,0-3 0,1 3 0,0-2 8,0 6 1,0 2 6,1 4 0,-1 5 0,1-5 229,0-5 1,0-1-228,0-6 0,0 2 0,0-3 11,-1 3 0,0-1 2,0 1 1,0-1-3,-1 2 0,-1-1-7,1-1 1,-1 3 32,-1-4 0,0 1 1,-1 2 264,0 1 1,0 0 0,-1 3-268,-1 10 1,-2 3-1,1-2-32,1-12 1,0-2 0,0 0-6,-1-2 0,1 0 0,-1 0 9,-1 1 0,1 0 0,0-2-4,-3 9 0,1 0-13,2-8 0,-1 2 1,0 0 20,0-1 0,-1 0 0,0 1-8,0 1 1,-1 2 0,0 1-145,0-4 1,0 2-1,-1 0 1,1-2 124,-1 3 1,0-1 0,0-1 0,1-1 0,-1-1 0,0 0-12,1 0 1,1-1 0,0-1 3,-2 8 1,1-1-5,2-8 1,0 2 0,1-1-16,2-1 1,0 0 0,2-2 4,-1 7 1,1 0-9,0 14 0,1-1 2,3-19 1,0-2 0,2-1 0,1 4-67,2 11 1,1 8-1,0-6-3,-1-7 0,0-1-47,1 5 0,0 4 0,-1-4-1632,-4-5 1,-2-5 1773,-2-4 0,1-2 0,0-4 0,0-3 0,-3 3 0</inkml:trace>
  <inkml:trace contextRef="#ctx0" brushRef="#br0" timeOffset="2689">11598 14080 11539,'-58'-24'50,"11"4"2594,55 18-2459,8 1 22,32 0-179,-9 1 1063,21 1-1097,-18 1-318,-6 0 0,1 0 319,23 1 5,-17-2 0,0 1-6,-9-1 0,0 0 0,3-1 1,0 1 5,3 0 0,1-1-829,1 1 0,2 0 834,2-1 1,0 0-512,-1 1 0,6-1 508,-8 0 0,6 0 1,5 0-1,3-1 0,0 1-42,-3-1 1,2 0-1,2 0 1,1 0 0,1-1-1,-2 1 1,-1 0 40,2 0 0,-2 0 0,0 1 0,-1-1 0,3 0 0,1 0 4,-4 0 1,3-1-1,3 1 1,0-1 0,-1 0-1,-4 1 1,-3-1 0,-8 1 1,16-1 0,-10 1 1,3-1 141,-2 1 0,2-1 1,2 0-1,1 1-138,1 0 0,2 0 0,2 0 1,-2 0-1,-4 0 0,-6 0 0,-5 0 0,1 1 0,4-1-9,7 1 0,5-1 0,2 0 1,-3 1-1,-6-1-2,1 1 0,-6 0 0,1 0 3,2 0 1,0 0 0,0 0-1,-1 1 1,0-1 0,0 1-4,-2 0 0,1-1 0,5 1 13,-3 1 1,6 0-1,2 0 1,-1 0 0,-6 0 0,10 1 1,-5-1 0,5 0 41,-11 1 1,5-1 0,1 0 0,-1 1 0,-3-1-42,0 1 1,-3 0-1,0 0 1,0 0-155,4 0 1,0 1 0,0 0 0,0-1 146,0 0 1,0 1-1,-1-1 1,0 1 17,-2-1 1,-1 1 0,-1 0 0,-4 0-18,2-1 0,-4 1 1,-1-1 1,2 1 0,-1 0 0,0 0 0,0-1 1,-1 1-1,0 0 2,-1-1 0,0 1 0,2 0 20,14 1 1,4 1 0,1-1 10,-16 0 1,1 0 0,0 0 0,-1-1-12,0 1 1,0 0 0,-1-1 0,3 1 51,6 1 0,3 0 1,-1 1-1,-6-1 35,-7-1 1,-5 0-1,3 0-47,9 1 0,3 0 1,1 1 67,-6-2 0,2 1 1,0 0-1,-5-1-80,-4-1 1,-3 0 0,3 0-19,3 1 1,3 0-1,1-1 1,-3 0 15,1-1 0,-2-1 0,-2 0-23,8 1 1,2-1 62,4-1 0,4 0 0,-4 0-77,-6-1 1,-1 0-7,-8-1 1,3 1 0,-4-1 2,5-1 1,-3 0 100,0-1 0,0 0-106,-1-1 0,2 0 17,16-2 0,1-1-12,-16 2 1,0 0-6,13-2 0,-1 0 8,-19 3 1,-2 0-15,-2-1 1,1 1-23,10-2 0,0 1-17,-14 1 0,0 0 410,8-1 0,-3 0-637,6 0-2330,1 0 2588,-16 1 0,-5 1 0,-17 1 0</inkml:trace>
  <inkml:trace contextRef="#ctx0" brushRef="#br0" timeOffset="4448">17671 4021 12263,'-36'-51'377,"0"0"0,4 4 0,-2 7 174,3 16 1,0 4-5306,-21-12 4947,14 13 1,0 1 2,8 5 0,-1 2-197,-10-1 0,-5 0 0,2 2 99,1 0 0,-1 1 186,-2-1 0,-3 1 0,5 2-209,4 3 1,2 2-20,0-1 0,-3 2 15,-7 2 0,-6 2 0,4 0-35,1 1 1,0 1-450,-1 0 1,-4 1 0,5 1 445,9 1 1,1 2 33,-17 7 1,0 1-26,13-4 0,1 2 0,-13 4 0,0 3 33,-1 5 1,2 0-54,12-6 1,-2 2-124,-4 5 1,-4 3 0,4-1 131,3-1 0,0 1 151,-3 4 1,-4 5-1,1 0-150,10-5 0,1 1 0,1-1-6,-1 1 0,0 1 0,2-1-2,2 0 0,1 1 1,2 0 19,1 1 1,2 2 0,2-2 196,-5 7 1,1 1-235,5-7 1,0 2 0,3-1 6,1 3 0,2-1 2,1 1 1,2 0 3,1 1 0,3 1 8,1-1 0,1 1 16,2 0 1,2 0 19,1 0 1,1 0-198,2 0 0,1-1 205,0 0 1,3 1 119,0-1 1,2-1-115,1 0 1,1 1-114,3-3 0,1 2 0,1-1 102,3 6 1,2-1-44,-2-5 0,2 0 1,0-1 120,5 3 1,0-3-135,2 0 0,2 1 215,1-5 1,3 2 0,-1-3-224,5 6 0,2-2 0,-4-5 1,2 1 0,-1-4 1,3 1 1,5-1 32,6 0 0,10 4 0,1-1 0,-5-4-287,-9-5 1,-3-3 0,4 1 261,0 0 1,4 3-1,3 0 1,-3-2 0,-5-4 441,13 2 1,0-3-385,-3-1 0,5 1 0,1-2-20,-12-4 1,2-1 0,-1-1 0,1 1-93,0-1 0,0 1 0,0-1 1,0-1 75,15 2 1,-1-1-1,-2-2 2,-15-4 1,-1 0-1,-1-2 42,-1 1 0,1-1 0,4-1 14,11-1 1,7-2 0,1 0 0,-6 0-44,-5-2 1,-4 0-1,4-1-11,5 0 0,6 0 1,-2-2-1,-6-1 9,-11-1 1,-6-1 0,1-2-273,1 1 1,0-2 0,-1 0 262,0 0 0,-1-1 1,3-2 167,15-6 0,2-3 0,-1 1-176,-14 4 1,-1 1 0,1-1-217,12-6 1,3-2-1,-4 2 215,-16 5 0,-3 1 0,2-1 31,12-9 1,2-1 0,1-2 237,-1-1 1,0 0-1,1-3-245,-6 4 1,1-3 0,-1 1-1,-2 0 187,3-1 1,-4 0 0,0-2-198,-9 5 1,0-1 0,-2-2 0,-1-1 18,5-11 1,-4-3-1,-1 2-48,-4 6 0,-2 2 0,-1-2-43,1-6 1,-2-1-1,-5 5 25,-8 4 1,-3 2 13,0-2 0,-2 0 728,-2 1 1,-2-2-740,-2-17 0,-3-3 0,-2 18 0,-3-1 0,0 0-384,1 0 1,-1 0-1,-1 1 384,-8-19 0,-3 1 6,-3 2 0,-4 1-8,7 18 0,-2-1 0,0 1 4,0 0 0,-1 0 0,0 1 235,-13-15 1,0 4-235,8 14 0,-1 2-1,0 0 1,-2-1 0,0 2 0,-2 0 2,1 1 1,-3-1 7,-8-2 0,-7-3 0,4 3-13,-1 2 0,-1 0-6,0 0 1,-5-2 0,4 5-17,3 6 0,3 4-12,-4-1 0,0 1-14,-2 1 1,-1 1-15,-2 1 1,0 1-4,0 1 1,-4 0-485,3 4 0,-3 0 0,1 1 451,11 2 1,2 1 0,-3 0-32,-12-1 0,-2 1 1,3 0 354,-7 1 1,3 2-563,-1 0 0,0 1-619,0 1 0,1 0 308,1 0 0,1 1-454,1 1 1,2 1-724,2 0 1,0 0 1823,-5 3 0,5 0 0,-5 0 0,5 1 0</inkml:trace>
  <inkml:trace contextRef="#ctx0" brushRef="#br0" timeOffset="6699">17223 4539 2745,'-24'-49'1284,"0"0"1,2 4-1,0 8 2246,-4 15-2438,-4 5 0,-3 1-633,-11-2 87,-12 3 1,-4 3-262,20 8 1,0 3 112,-22 2 1,1 3-326,18 0 0,3 2-20,-1 3 0,3 1 31,-17 8-16,3 3-12,1 2-6,2 4 3,17-4 0,0 2-990,-14 17 959,17-14 1,3 1 33,-8 16 1870,6 0-1920,11-11 0,3 2-15,2 3 1,1 1-561,1 0 0,1 1 563,4-3 1,2 1 2,2 2 0,3-2-1103,4 21 1120,-1-20 0,1-2 31,12 13 58,2-17 1,2-1-42,-3-7 0,3-2-565,23 14 0,6-3 534,-17-16 0,4-3 11,6-1 0,8-1 0,3-1 0,-7-2-17,11 0 1,0-3-9,-14-2 0,5 1 0,0-1 0,-1-2 26,7-2 0,-2-2 0,-2-1 4,11-1 1,0-1-9,-10 0 0,3 0 0,-1-3 34,-2-3 0,-1-2 0,-2 0 58,8-3 0,-1-1-100,-10 2 1,2-2 0,-4 0 24,0-3 0,-3 0 452,-2 0 1,-1-2-378,9-9 1,-2-4 13,-5-1 1,-2-1-62,-2-1 0,-4-1 8,-7 4 1,-7-3 162,-7-10 0,-7 0-138,-2-12-30,-9 2 0,-5 3-25,-14 4-15,-4 7 1,-3 2 524,9 17 0,0 1-561,-11-8 0,0 0-6,7 9 1,-2 2-17,-17-8 0,-1 0-6,9 8 0,0 0-3,-13-4 1,-4 1-12,-6 5 0,0 3 17,13 4 0,-2 2 3,8 1 0,-3 1 0,0 1-32,0 2 0,0 1 0,-3 3-105,-12 4 1,-4 3 0,3-1-220,10-2 0,1 0 1,0 2 229,-6 4 1,-1 2 0,7 0-150,12 1 1,3 1 415,1 1 1,1 1-773,3 1 1,0 2-844,3 0 1,1 0-6889,-18 19 8373,10-5 0,17-16 0,8-7 0</inkml:trace>
  <inkml:trace contextRef="#ctx0" brushRef="#br0" timeOffset="7188">16597 5629 15063,'-45'-24'696,"0"0"1,4 2 0,7 7-863,12 13 446,1 1 873,0 2-940,0 2 16,0 3 281,-12 12 28,-5 11-325,-3 4 0,-1 8-2335,10-5 2273,-4 5-11,-2 4-324,18-21 0,-1 2 265,-10 12 1,-2 3-673,-1 2 1,0 2 621,0 0 0,1-1-6,3-2 0,3-3-250,-7 14 269,6-6-22,13-18 1,1 0-12,-3 11-16,0 7-12,12-21 1766,3-3-1861,2-4-73,1-2 192,9 0-1105,0-6 1351,9-2-253,1-6 0,-8-2 0,-1-1 0</inkml:trace>
  <inkml:trace contextRef="#ctx0" brushRef="#br0" timeOffset="7464">17105 5549 20364,'0'-3'1747,"0"1"919,0 2-2330,61-9-190,-35 16-354,19-2 0,0 5 309,-13 19-918,14 12 873,-8-5 5,3 2-38,5 4-12,-21-20 0,0 0-3,1 1 1,2 1-46,16 12 1,1-1-1048,-9-7 1,1 0 999,12 8 0,1 1-460,0 0 1,-2 0-129,-12-9 0,-1 0-1266,9 9 0,-3 0 1501,-15-9 0,-3-2 1,2 2-1,-5-1 0</inkml:trace>
  <inkml:trace contextRef="#ctx0" brushRef="#br0" timeOffset="11127">15762 7923 17619,'-5'-4'4083,"2"0"-862,3 4-2919,-41-61-5410,30 44 5206,-11-17 0,2 5 1543,16 24-1512,2 3 708,0 0-831,1 3 0,1 2 27,-2 2 3163,1 13-3185,0-2-5,-1 10-1,2-6 6,0 11-22,0-7 11,2 7-11,1-11 5,2 5 6,-2-8 6,0 3 5,-2-9 45,0-2-33,-1-4 55,1-6-67,0-5 17,2-6-17,2-4 23,2-4-6,2-4-11,2-5 28,10-17-23,-4 8 12,7-10-18,2 8-652,-6 13 648,5-2-1,-7 16-22,-3 4-1,1 5-4,1 1 4,0 3 12,1 4-11,0 2-11,1 5-6,0 2-3178,1 2 3173,0 2-1837,0 2 1826,0 2-113,9 9 101,-7-5-6,9 7-44,-8-10-17,3-2-51,3-1-280,16 2 185,-7-6-22,11-1 11,-13-9 39,0-3 73,0-4-123,12-10 218,-14-1 45,7-9 73,-9-9-6,-11 4 118,6-19-45,-16 19 2361,-1-13-2344,-7 20 16,-2-3 1,-3 10 117,-6 0-168,-2 4-5,-6 2-34,2 5 0,-3 1 5,-3 4 23,-13 8-56,6 1 35,-19 13-46,20-8-12,-4 6 1,14-5-29,4 0 7,4 2 10,3-1-23,3 0 35,7 8-34,7-1-11,4-2 27,4-6-4,-2-9 10,2-3-11,2-2 12,0-2 3362,0-1-3329,14-14-17,-14 4 6,8-13 11,-19 4-11,-1-2 11,-2-1-5,-2-1 27,-2 0 6,-2-1 211,-2-5-60,-5 3-72,0 3-1,-2 7 0,2 9-44,2 2-51,0 2-33,1 1 5,0 2-5,0 6-18,0 3 7,1 5-23,0 9-6,1-4-5,1 7-23,2-6-22,1-1-179,4 11-151,6 0 122,1-1-834,3-6 583,-2-10-78,3-3-62,3-2-23,3-4-56,3-2-6,4-3-2535,2-4 2771,2-3-231,0-5 606,12-13-230,-13 4 572,5-10 117,-20 7-1845,-5 0 2131,-4 0 1244,-4 2-1093,-1 1 971,-4-4-1172,-1 8-107,-2-4 753,-1 10-915,0 1 89,-2 1 2896,2 4-3209,0 2 683,1 2-728,0 1 6,1 6 5,2 1-11,1 6 6,2 1-6,0 3-17,2 13 11,-3-6 1,2 10 5,-3-9 5,-1 0-16,0-1 6,-1-2-7,1-1 7,-1-3 10,3 3 7,-3-8 16,2 1 28,-3-9-6,2-3 28,-2-1-44,2-13-12,-1 2 12,2-11 5,4-8-16,0 6 5,3-11 44,4-2-27,-3 10-11,5-8 44,0 8-16,9 1-73,-3 9 5,5 5-5,-12 14 22,0 3-33,-3 2 22,-1 1 0,0 2-12,0 1 12,-1 2 0,0 0 6,-2 0-34,6 12-22,-4-7 22,2 3 5,-5-11 12,-4-7 17,-1-2-1,-1-1-5,0-1-5,1-6-1,2-6 6,1-2 0,3-6 6,5-1 5,-1 2-6,12-8 7,-8 11-18,11-5 0,-7 11 6,0 2 0,-4 4 6,-6 4 0,-1 0-12,0 2 17,-1 1-5,0 3-12,1 0-11,6 5 1,-2-2 10,6 2 6,3-1-6,7-1 1,2-1 5,2-3-11,-7-4-12,28-13 34,-20 4-5,19-10 22,-23-3-17,-11 3 6,2-7 5,-12 6 12,-2 0 39,-3-7 50,-1 5 196,-9-6-201,-1 13-12,-6 5-27,0 8-7,-1 4-4,-3 2-18,-1 4-5,-1 3-12,0 2-21,1 3-18,-3 8 6,9-4 11,-1 6-11,10-7 0,2-2-5,4-1-1,3-1 6,4 0 0,7-1-6,16 2-5,-1-6-6,15-1-16,12-6 19,-25-5 0,1-2-967,8-2 0,0-1 967,-8-1 0,-3-2 19,23-13 18,-13-9 33,-11-6-338,-4 1 322,-15 0 10,-9 15-5,-5 1 11,-3 3-52,-3 3 69,-2 2 1851,-4 4-1862,1 3-23,-2 3-16,-10 13-35,8 0 12,-6 13-22,11-2 374,3 5-587,2 18-174,4-6-712,5 13-353,7-11-4132,8 0-4225,4-3 9099,1-8 0,-9-13 0,-5-8 0</inkml:trace>
  <inkml:trace contextRef="#ctx0" brushRef="#br0" timeOffset="12059">18170 7724 10410,'0'4'6694,"0"-1"1214,0-3-7745,16-7 5,-13 8-22,13-5-40,-16 12-16,-1 0-17,0 2-6,1 1 0,-1 0-17,1 0 46,6 5-35,0-6 6,7 2 6,-2-6 17,3-2 61,9-2-84,-5-3-11,9-4-5,-8-6-12,2-1-6,2-4-664,-2-1 653,0-1-3169,-2-3 3175,-3 0 6,-3-3 33,-4-12-45,-4 8-2117,-5-9 2123,-6 13-737,-3 1 732,-7 2 966,-3 1-972,-5 3-1487,-3 2 1509,-4 2 936,-2 4-925,-1 4 17,1 1-5,1 5 0,3 3 1144,4 2-1072,-9 19-95,15-6-1110,-6 15 1110,16-9 1999,-2 18-1982,3 9-50,1 1 396,3 0-402,3-16-11,2 0 5,4 0-5,5-3-6,8-1-16,10-4 2214,11-4-2265,14-2-9,-20-13 1,1-2-118,6 1 0,2-2-244,5-2 1,1 0-1356,3-2 1,1 0 1808,12-2 0,-4 0 0,-25-1 0,-4 1 0,1-1 0,1 0 0</inkml:trace>
  <inkml:trace contextRef="#ctx0" brushRef="#br0" timeOffset="14288">14195 8640 21723,'-43'-39'426,"-1"-1"0,4 3 0,6 10-213,11 23-5528,-15 1 5466,7 3-1076,-11 4 1082,10 4 341,1 4-369,-1 2 11,-15 15-44,11-5 4,-12 13-10,15-7-17,0 4-23,2 1 1744,1 4-1755,1-1 0,8-3 1,1 4 308,7-7 0,1 1-332,-2 6 1,2 0 132,5 16-133,12-18 2708,3 0-2719,6-2 29,6-1 16,18 10-2886,-4-12 2841,-9-12 1,1-1-17,17 6-288,-6-10 1,3-1 289,-9-3 1,2-2 5,12 4 0,1-2 0,-10-5 1,-2-2-771,2 1 0,1-1 775,-1-1 1,1-1 0,14-1 0,0-2-241,-14 0 1,0-2 256,20-5 1,-2-2-3,3-8-6,-23 5 0,-3-1 1,8-9-755,-6-2 782,-3-2 887,-4-2-853,-2-2 72,6-21-89,-9 11-39,-8 13 0,-1-2 25,-2-1 0,-1-1 64,-1-11 1,-2 0-63,0 7 1,-2 1-6,-2-4 1,-6 1 77,-13 3 1,-5 3-51,-11-8-34,5 8 1,-5 2-12,1 11 1,-5 2-26,-15-5 0,-3 3-43,10 2 1,0 2 42,-9-1 0,2 3-14,13 6 1,3 3 1726,-18-1-3034,8 11 0,-8 4 1,8 1-4430,-7 6 5753,-7 5 0,9 2 0,39-12 0,0 1 0</inkml:trace>
  <inkml:trace contextRef="#ctx0" brushRef="#br0" timeOffset="15513">16596 8677 19300,'-27'-40'980,"0"0"0,4 2 0,-1 10-353,-8 20-425,7 4-45,-12 3-4280,9 7 4274,-3 3 918,-20 15-940,11-2-313,-13 10 279,28-10 1,1 0-7,-11 15-58,13-12 0,0 2 11,2 2 0,3 0-20,-9 18-631,10-16 1,1-1 636,-1 15 0,3-1 1613,3 1-1636,4-1-2248,3 0 2220,4-3-10,13 11-82,2-15 103,15 7-795,0-19 790,7-2-11,7-5 309,6-2-326,-7-8 1,2-2 24,-9-1 1,1-2 735,11 2 0,6-4-722,-7-4 1,2-3-1,-3 1-598,0-1 0,-1-2 600,1 0 0,3-2 1,-6-1 3,-10 0 0,-3-2 810,12-7 1,-2-2-811,-11 6 0,-1-1 22,14-13 1,-1-5 58,-9-3 0,-3-2-53,-4 8 0,-2-1 8,0-7 1,-5 2 36,-5-1-1711,-5 2 1857,-7-13-124,-10 14 403,-8-10-414,-5 23 0,-4 1 6,-7 0 0,-2 0 358,-2 0 0,-1 1-420,-3 3 0,0 2-14,8 5 0,1 1 0,0 1 0,-1 0-8,0 1 0,0 1 171,0 0 0,1 0-165,-27-3-46,4 4-39,7 2 2811,5 3-2940,5 4-70,6 2-143,5 5-313,4 3-2448,-2 15-5719,8-9 8121,0 7 1,12-17 0,1-4 0</inkml:trace>
  <inkml:trace contextRef="#ctx0" brushRef="#br0" timeOffset="16159">19144 8811 22948,'-16'-39'259,"1"0"1,1 3 0,-2 10 542,-14 24-556,-7 11-139,-3 0 176,-1 9-109,-5 8-96,11-4-1659,-12 9 1620,15-7 12,1 2-7,2 2-10,0 3-53,2 3 36,0 2-17,3 3 11,2 0-22,-2 17 5,9-13-5,2 12 11,11-19-17,8-2 6,4 0-12,8-4-27,26 9 5,-14-21 0,5-1-624,14 4 1,4-3 657,8-4 0,1-3 11,-10-3 0,-1-2 0,0-3 0,-4-3 11,16-5 6,-6-5-784,-5-6 772,-6-3 18,-4-5-6,-5-3-1,-4-3 29,-4-4-22,-5-2-7,-2-3-4,-5-2 10,-1-3 0,-4-1 1,-4 0 989,-3 0-939,-9-13-39,-6 15-15,-5 9 1,-5 1-20,-13-3-520,8 13 1,-2 1 463,-20-7-151,-7 3-23,24 13 1,0 0-206,-3 2 1,0 0-305,-3 0 0,-1 2-3924,3 1 0,1 0 4663,-27-3 0,28 5 0,14 3 0</inkml:trace>
  <inkml:trace contextRef="#ctx0" brushRef="#br0" timeOffset="18788">14120 10314 5561,'-44'2'1200,"0"-1"0,0 0 0,-17 1 0,8-1 347,5 0-226,7-1 1695,6 0-580,-6 0-2207,23 0 107,-4 0 895,27 0-1041,13 0-44,3 0-29,14 0-33,-1 0-22,9 0-12,-5 1 1,2-1-193,-7 0 1,1 1 161,13 0 0,1 0 2,-10-1 0,-1 1-2,4 0 0,-1 1 85,3-2 0,1 1-94,1 0 1,2 0-992,1 0 0,0-1 983,3 1 0,1 0 5,1 0 1,1 0-7,-1-1 1,8 2-346,-12-1 0,9 1 0,6 0 1,1 1-1,-1-1 0,-5 0 343,6 1 0,-5-1 0,1 1 0,5-1-74,-15 0 0,3 0 1,1 0-1,2 1 1,1-1-1,0 0 1,-1 0 71,6 1 0,3-1 1,1 1-1,0-1 1,-3 1-1,-4-1 0,-6 0-223,-2 0 0,-7-1 0,-1 0 0,7 1 220,5 0 0,8 0 1,3 0-1,-1 0 0,-6-1 1,-10 1-19,12-1 1,-8 0 119,1 0 1,-1 0-154,-3 0 0,-1 0-25,-2 0 0,-2 0-62,-3 0 0,-1 0-121,-3 0 1,-1 1-373,-5-1 1,0 1-3644,23 3 4279,-5 1 0,-26-3 0,-5 1 0</inkml:trace>
  <inkml:trace contextRef="#ctx0" brushRef="#br0" timeOffset="19738">13749 11180 12346,'-41'9'692,"1"1"1,3-1 0,11-4 2164,22-5-2212,3 0 885,11 0-1418,-1 0 123,41-1-134,9-3-107,-8 1 1,4-1 39,6-1 0,2-1 169,-14 2 0,2 0 1,-2-1-197,-6 2 1,-1-1-1,1 0 0,1 0 1,-1 1 0,-1-1 0,8 1 0,-2 0-5,0 0 0,4-1-1,-5 2 1,7-1 0,0 1 0,-5 0-807,-3 0 1,-4 0 0,4-1 800,5 1 0,5 0 0,-1 0 1,-5 0-441,10 0 1,-2 0 434,0 0 1,4 1 0,-2 0-209,-12 0 1,-3 0 0,3 0 213,13 0 0,3 1 1,0-1-1,-16 1 1,1 0-1,-1-1 1,1 1 6,2 1 1,0-1 0,1 1-1,1-1-3,-2 1 0,2-1 1,0 0-1,0 1 1,-3-1-138,2 1 1,-3 0 0,-1 0 0,0-1 132,11 1 0,-2 0 0,0-1 0,-4 1 0,-1-1 1,-3 0 288,7 1 1,0-1-305,-11 0 0,3 0 1,-3 1 5,16 0 0,-3 0-96,-15-1 1,0 0-40,9 2 1,-2-1-348,11 1-420,-7 1-1439,-5-1 2440,-2 0 1,-23-1-1,-3 0 1</inkml:trace>
  <inkml:trace contextRef="#ctx0" brushRef="#br0" timeOffset="22753">13478 12232 9470,'-4'0'2167,"1"0"6940,3 0-8748,-31-9 234,24 5-330,-24-7-43,31 6-41,1 2-39,0-1-45,1 2-33,0 0 33,1 2-50,1 0 16,2 0-10,0 0-1,2 2 0,3 1-5,2 0-11,6 0-12,3-1 6,5 0-17,5-2-8,8 1 0,4-1 3,17-2-733,-17 1 1,6-1-1,-5 0 719,-4 0 0,-1-1-1,16-1 1,0 1-4,-13 1 1,-2 0 5,3-1 1,0 0-9,0 1 0,0 0 8,2 0 1,0-1-1,0 1 1,1 0-1,1-1 1,1 1 2,0 0 0,1 0-3,0 0 1,3 0-7,-4 0 1,4 1 0,-2 0 0,9 0 0,0 0-2,-9 0 0,3 1 0,0-1-29,1 2 1,0-1 0,2 1 2,4 1 0,1-1 0,0 1 26,0-1 0,0 1 0,0-1-761,-2 1 1,0 0-1,-4 0 766,5 0 0,-1-1 8,-1 1 0,4-1 11,-5 0 0,4 0 0,-3 0-402,-13 0 0,-3 0 0,6 0 412,2 0 0,7 0 1,2 0-1,0 0 0,-5 0 7,-5 0 0,-3-1 0,-1 1 0,2 0-17,9-1 0,2 2 1,-1-1-1,-4-1 2,0 1 0,-4-1 0,-3 0 4,3 0 0,-3 1-1,-1-1 1,-1 0-3,-3 0 0,2 0-228,0 0 1,4 0 0,-2 0 53,7 0 1,0 0-234,10 0 1,-4 0-1412,-21 0 1,-6 1-7564,2 0 9367,-8 1 0,-14-2 0,-5 1 0</inkml:trace>
  <inkml:trace contextRef="#ctx0" brushRef="#br0" timeOffset="26371">20483 3249 17689,'-50'23'462,"0"-1"0,0 1 1,4-2-1,0 0 0,-1 1-215,4-1 0,-3 0 1,2 0-1,3-1-849,-13 6 1,0 0 711,11-5 1,-5 2 0,2-1-1,5-2-388,-2 0 1,5-2 372,1 0 0,3-2 61,-6 1-208,33-16 722,13-11-569,38-28-71,-5 8 0,9-4 0,-2 1-664,-7 4 0,0 1 0,2-1 635,0 1 1,4-2 0,1-1-1,3 1-1,-3 2 0,4-1 0,1 1 0,-2 1 1,-3 1-359,9-3 1,-4 1 0,5-1 356,-7 3 0,4-2 0,2-1 0,-2 1 0,-6 4-84,3-1 1,-4 4 0,0-1 80,0 0 0,0-1 1,1 1-5,-1 0 1,0 0-1,0 0-2,-2 1 1,0 0 0,3-1 9,-2 0 0,3-1 0,1-1 0,-4 2-376,3-2 0,-2 2 0,1-2 373,-3 2 0,3-2 0,-2 1 0,-3 0-5,-1 1 1,-2 1 0,-2-1 1,1 0 1,0 0-1,0 0-5,-2 0 0,0 0 0,2-1 101,11-9 0,3-2 0,-3 2-98,-11 7 1,-2 1 0,1-2-85,9-5 1,2-3 0,-4 3 83,0-2 0,-3 2 5,-3 1 0,-1 0 389,-4 4 0,-1-2-370,3-4 1,-3-1 11,8-10-5,-3-8-23,-27 23 1350,-12 5-1350,-9 3-6,-16 6 0,-6 3 6,-15-2-263,5 4 0,-1 3 280,-17 3-6,29 2 0,-1 1 864,1 0 1,0 0-836,-30 0-7,5 0 178,7 0-149,8 0-28,12 0 197,8 0-242,11 0 3018,5 0-2974,7 0 287,6 1-297,0 1 830,6 1-836,-1-1-6,4-1 6,2 0 0,18-1-6,15 0-1306,4 0 1300,-24-1 1,3 1 2,8-1 1,0 1-1,-7 1 1,0 0-9,13 2 0,0 1 0,-12 1 0,0 1-6,0 2 0,0 0-8,1 3 0,0 0 0,-2 2 0,2 2-92,11 9 0,0 5-440,-3 6 0,-2 3-289,-1 0 0,-4 2-2523,-7 2 1,-7-1-5571,-5 16 8187,-10-9 0,-6-22 1,-3-11-1</inkml:trace>
  <inkml:trace contextRef="#ctx0" brushRef="#br0" timeOffset="35989">6446 2952 9640,'47'18'318,"0"-1"0,0 1 0,-2-2 1,0 1-1,-3-3 179,5 2 0,-1-3-1925,4 2 0,1-1 1806,3 1 0,1-1-57,3 1 1,2-1-90,-19-5 0,1 1 1,0-1 15,1 1 0,0-1 1,2 0-10,-1 0 0,2-1 1,2 1 145,3 0 0,4 0 0,1 0 0,-3-1-141,4 1 1,-3-1-1,7 0-24,-4 0 0,6 1 1,2 0-1,-1-1 1,-6 0-467,7 0 0,-5 0 1,3 1 350,-2-1 1,3 0-1,0 0 1,-4 0-10,0 1 1,-4-1 0,3 1 44,1 0 0,5 1 0,0 0 0,-4-1-338,-12-1 0,-3 0 0,1-1 0,1 1 266,13 2 0,2 1 1,0-1-1,-5 0 4,-2 0 0,-4 0 0,3 0-29,-2 1 1,4-1 0,-1 2 0,-3-2-33,2 1 0,-3 0 0,1 0-11,-3 0 1,2 0 0,-1-1-1,-4 1 85,15 3 0,-1 0-136,-10-1 1,3 1-1,-4 0-55,5 2 1,-2 0 79,-11-3 1,2 1 0,-5 0-63,-3 1 1,-4 1-37,-3-3 1,-2 4 325,7 11 1,-3 4-785,5 17 359,-16-14 0,-5 0 43,-18 12 353,-5-15 216,-9-10 2252,5-13-1813,-3-3 4,-1-4 1236,-4-1-1476,-3-4 2575,-5-2-3209,-21-9-276,6 2-800,13 3 0,-1 1 468,-19-4 188,-5 0 200,-5 4 109,29 3 1,-2 2-1284,0 0 1,-1 1 1400,-1 0 0,1 0 41,-1 1 0,0 1-117,-1-1 0,0 0 123,1 1 0,0 0-11,1 0 0,-2 0-874,-11 1 1,-1-1 915,13 0 0,0 1 2,-11-1 1,2 1 650,-14 1-642,3-1-10,1 0 1118,3 0-1115,3 0 9,4 0 18,3-1 8,6 0-8,5 0-169,6 0 69,7 0 2467,5 5-2242,7 1 212,9 16-558,5-4-127,10 10-53,2-5-76,4 1 191,6-1-53,6 0 23,6-1-261,7-1 577,6-3 59,-24-10 1,0-1 56,2-1 1,1-1 58,2-1 1,2-1 40,21 0 0,1-3-58,-14 0 0,2-2-37,4-2 1,6-1-1,-5 0 37,-5-3 1,-2-1-872,16-4 0,-3-1 864,-20 2 0,-1-2 61,12-9 0,0-3-1126,-14 7 1,0-2 1041,9-8 0,-2 0-12,-15 6 1,-2 1 34,-1-1 1,0-2-72,13-19 1,-1-1-551,-17 16 1,-1 1 420,10-14 0,-4 0 129,-13-11 146,-6 15-418,-8-9 1463,-6 17-1853,-5 1-1469,-6 2 1598,-2 2 1404,-2 2-1411,-2 2 112,0 2-125,2 2 47,2 3 1042,3 2-1124,3 4-1494,3 2-4024,5 7 6046,3 8 1,2-3 0,1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15:26:12.34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3446 1096 26565,'-10'-2'1429,"-22"4"0,-5 3 104,6 6-686,-10-3 0,0 3-730,1 13-117,10-3 0,-1 3 0,-2 4 0,0 3 0,-10 13 0,1 2 0,8-7 0,3 0 0,1 2 0,3 0 0,9-11 0,1-1 0,2 1 0,0 1 0,-2 12 0,1 1 0,6-11 0,1 0 0,-2 10 0,2 0 0,5-2 0,2-3 0,2 21 0,1-22 0,3-2 0,6 9-1153,5-3-1888,4-4 1480,3-3-88,3-4 2409,4-4-1205,2-9 1,1-2 7,10 2 656,-9-6 0,-1-4 132,-1-4 560,-2-6 1072,-3-3-161,-5-4 522,-4-4-2223,-2-3-121,-3-2 0,-2-4 0,2-25 0,-7 17 0,2-18 0,-6 26 0,-1 1 0,-3 4 0,0 2 0,-4-2-589,1 7-66,-4-1-288,2 9 496,0 1 302,1 3 611,2 3-2203,-1 2 2938,0 4 10,-2 1 100,1 3-984,-1 1-327,-3 7 0,3-5 0,-2 5 0,6-8 0,-1 6 0,4-6 0,-1 2 0,2-7 0,0-1 0,2-1 0,0-1 0,4-1-992,2 0-8839,16 3 0,-9-5 9695,10 2 0,-18-4 0,-2-1 0</inkml:trace>
  <inkml:trace contextRef="#ctx0" brushRef="#br0" timeOffset="568">3240 2074 19123,'-4'-3'2638,"2"1"1971,2 2-4026,-24-24-868,18 25 823,-18-15-528,24 45 190,0-5-212,0 14 341,-1-8-584,-2 3 128,1 2 310,0 1-712,0 2 50,2-2-705,1 1-687,2-3-2037,2 0-4723,2-5 8593,-2-6 1,-1-12-1,-3-6 1</inkml:trace>
  <inkml:trace contextRef="#ctx0" brushRef="#br0" timeOffset="826">3527 2252 27944,'4'-62'148,"-1"16"450,-3 55-636,0 4 175,-1 3-185,1 2 58,-2 2-137,0 2-85,0 1-172,0 2 34,0-1-4743,1 18-331,3-17 5403,1 14 1,0-29-1,0-1 1</inkml:trace>
  <inkml:trace contextRef="#ctx0" brushRef="#br0" timeOffset="999">3704 1869 22239,'-4'-6'851,"1"2"-5225,3 4-2264,-28-37 6411,23 31 0,-23-31 0,29 40 1</inkml:trace>
  <inkml:trace contextRef="#ctx0" brushRef="#br0" timeOffset="1362">3920 2351 24340,'6'6'1451,"-1"-1"-1588,-5-5 1349,0 0-437,8-67-1025,-2 36 493,0-12 0,2 0 110,3 9-40,2-3 541,1-3-256,1-4-581,-3 9 0,-1-2-17,7-22-1081,-6 18 0,0 1 980,4-18-12,-1 3-96,-1 5 2,-2 6-83,-3 8 374,-3 7 14,-4 6-16,-1 5-43,-4 5-251,-1 3-116,-3 4 357,0 3-385,-1 2 2407,1 2-2211,-1 5 194,0 4 525,-1 8-266,-3 22-30,3-2-76,3-2 1,1 3-1812,0 12 1660,3-16 0,0 0-104,1 16-146,0 2 94,1-14 1,0 0-896,0 21 927,1-20 0,0-1-1291,1 15 1078,3 0-239,0-16 1,1 0-414,4 17 281,-3-21 1,1-1-1335,4 4-2085,1-7-4870,-2-6 8910,-3-8 0,-4-8 1,-1-4-1</inkml:trace>
  <inkml:trace contextRef="#ctx0" brushRef="#br0" timeOffset="1542">3935 2070 22064,'-4'-4'2433,"0"0"-316,4 4-1798,-20-65-387,24 47 31,-9-18 0,5 4-243,25 28-258,6 1-3931,4 2 2355,1 3 2170,8 3 1,-21-1 0,-1 0 0</inkml:trace>
  <inkml:trace contextRef="#ctx0" brushRef="#br0" timeOffset="2845">5262 2276 14835,'0'-6'5744,"0"2"-9034,0 4 4224,1-62 995,-3 35-1396,-1-17 1,-2-2 224,-9 1-512,-1-1-71,-1 5-20,3 15-71,0 3-98,-1 5-34,-1 4-5,-2 5 141,0 4 1042,-3 2-817,0 6-54,-1 4-224,-1 6 425,0 6 3245,1 6-3185,1 2-193,1 4-147,2 0 129,1 2-232,4-1-107,2 2-383,4-2 183,2 1 9,3-2-2,3-1 342,13 18-437,-3-20-27,11 11-7,-7-26 38,1-4 113,0-4 104,0-3 93,1-3 107,0-5 172,1-5 114,2-5 98,0-6 276,2-1-348,9-18-105,-8 9-90,4-10-1037,-12 12 860,-1 1-511,1-9 361,-5 10 7,0-4-8,-6 14 119,-1 1-79,-3 6-11,0 1 1219,-1 7-1157,0 4 983,-1 2-758,-3 5 53,0 5-25,-2 4 26,-3 13 1,2-4-198,-1 9 59,4-10-501,2 0 231,0-1-74,2-2-23,6 7-134,-1-8-24,7 4-3512,0-10 3288,1-3 86,2-2 89,1-3 99,2-4 118,1-3 207,1-5 147,2-5 178,-1-4 206,2-6 0,-1-2-76,-1-3-68,0-2-102,-1-2-71,-2-1-100,-1 0 239,4-12-125,-6 13 3373,2-8-3350,-4 12-13,-5 8-15,0 1 64,-5 10 3,-1 5-208,0 4-652,0 5 191,1 3 23,1 4 1,1 10 40,0 7-25,0 0-420,-3-1 297,-1-9 610,1-1-150,0-1-24,2-1-29,6 9-75,-1-12-78,4 5 64,-4-15 370,6-2-193,2-9 285,1-2-19,1-7 155,-4-2 8,0-2 24,5-11 17,-3 6-56,2-8-139,-3 3-238,-3 7-38,1-3-119,-5 12-161,-2 2 4,0 3 69,-2 1-3,4 3-29,-2 2 249,6 5-130,-5 2-192,4 7 68,-3-1-79,0 4 28,3 0-37,0 1 41,9 7-229,-3-5 139,8 3 264,-4-6 36,17 3-134,-3-10 0,1 0 113,25 5-193,-21-8 0,2-3 39,-5-2 1,-2-1-1094,21-3 1358,-20 0 1,-1-1 11,10-6 315,7-11 32,-18 3-381,3-8 991,-20 6-49,-1-12-236,-6 6-36,0-7-185,-7 9-212,-2 1 153,-2 2-790,-3 1 986,-3 3-1177,-5 4 817,-3 3-697,-2 5 363,-1 2-1,-3 3 125,-1 5 350,-15 12 120,9 1 164,-20 22-980,21-14 840,-6 10-147,15-11-177,3-1-100,4 0-173,3-1-176,4-1-152,3 5-58,3-8-16,4 3-43,8-9 2,-1-6 1207,7-1-866,-2-7 177,2-4 194,4-5 138,3-6 149,1-5 125,2-5 36,0-4-991,-2-5 675,1-5-1621,-4-5 1269,0-7-103,-4-7-8,-8 12 0,0-2-42,-4 11 0,-1 0-684,3-13 0,-2 2 719,-3 15 0,-2 2-85,3-27-2124,-2 6 2242,-3 10-400,-2 7 246,-2 8 834,-4 4-920,1 9 1000,-5 5-1011,4 7 2793,-5 13-2795,1 3-1532,-6 14 1828,1 6 68,4-1 1,0 3-2285,-4 23 2265,6-17 0,0 1-318,4-8 0,2-1 304,0 3 1,0 0-10,1 1 1,1 0-428,1 1 0,1 1 363,0 0 0,1 1-78,2 0 0,1 0 407,0 1 0,3 1-1582,0-2 1,3 3 0,-1-2 1342,5 13 0,-1-2 0,0-4 0,-2-5 0,4 6 0</inkml:trace>
  <inkml:trace contextRef="#ctx0" brushRef="#br0" timeOffset="3568">8872 1460 28497,'-15'-44'-251,"0"1"0,1 3 0,0 8-578,-3 13 1253,0 4-256,-17 5 15,12 8 421,-13 6-215,16 8-395,-1 9 387,-3 5 436,0 8 23,-2 7-79,0 6-1201,0 4 717,1 6-216,2 2-198,9-14 0,0 2-27,5-12 1,0 2-6,-2 11 0,2-1 24,4-13 0,1-2-10,1 1 1,1-1-822,-1 31 683,8-5-51,3-3 9,9-5 105,0-19 0,2-1-310,13 11 288,-9-17 1,1-3-96,14 1 158,3-7 112,0-5 135,1-6 167,-3-6 272,0-6 234,-4-6 107,-3-6 33,-5-7-158,-3-3-194,-4-5-191,-2-2-110,-3-1-162,-3-1-136,-3 0-161,-2 0-1863,-3 1 1754,-2-13 4,-2 14 563,-2-7-448,-1 19 7,-2 5 11,0 4 34,0 4 400,0 3-342,1 4 3151,1 1-3330,0 3 360,1 0-154,-1 7 747,0 2-187,-2 9-3321,0 3 3337,0 5 241,-2 2-1287,0 3 993,0 2-105,2-1-523,0-1 151,2 0-108,0-1 3,4 0-111,2-1-130,3-1-121,4-1-206,4 0-585,14 8-8,-5-9-233,9 4-492,-10-11-1549,0-5-5642,-5-2 9262,-3-4 1,-8-4 0,-4-1 0</inkml:trace>
  <inkml:trace contextRef="#ctx0" brushRef="#br0" timeOffset="3843">9402 2080 32767,'-3'-48'-721,"1"9"224,2 42 48,0 3 502,1 4-31,0 4 72,-1 12-44,0-3-404,0 10 443,0-8-34,0 1 125,0 1-196,2-1-72,0 2-97,3-2-605,5 12-3423,-1-11 2901,4 9-639,-3-14 1363,6 6 1,-9-16 0,3 4 0</inkml:trace>
  <inkml:trace contextRef="#ctx0" brushRef="#br0" timeOffset="4244">9549 1768 29640,'-29'-39'-1104,"0"1"1,2 1-1,7 13 1692,16 24 377,-1 8 685,2 0-1108,-2 9-7,3 0-503,0 2-262,1 0 1933,2 11-1073,2-8-860,1 7-333,3-12-144,1-1 25,1-2 26,1-2 73,0-3 247,0-1 89,1-4 425,-1-2 232,0-1 455,-1-4 594,0-3-344,0-4-1115,0-4 0,3-12 0,-4 5 0,2-9 0,-6 8 0,-2 0 0,0 1 0,-2 0 0,-1 2 0,-1 2 0,-2 1 0,-1 4 0,0 2-751,0 3-77,0 3 325,0 1 277,1 3 540,0 1 557,-1 4 252,-1 4-1123,-1 6 0,-5 16 0,5-4 0,-2 11 0,7-8 0,1 1-3706,4 1 2637,1 4 0,0-16 0,0-2 1</inkml:trace>
  <inkml:trace contextRef="#ctx0" brushRef="#br0" timeOffset="4498">10065 1529 30581,'-6'-43'97,"1"0"1,-2 0 0,1 8-487,-2 14 21,-1 0 645,1 12-633,3 7 536,0 16-151,3 6-591,1 38-16,0-13 616,1 1 0,1 1 139,1 15-485,-1-20 1,1 2 405,1 5 1,2-1-128,-1-9 1,0 1-784,2 13 1,0 0 743,0-13 0,0-2-134,1 1 0,1 1-720,4 18 1,1 1 25,-3-14 0,1-1-864,3 13 1,1 0 1703,-4-13 1,0-5 0,0 3 0,0-3-1</inkml:trace>
  <inkml:trace contextRef="#ctx0" brushRef="#br0" timeOffset="4695">9937 2169 25843,'-18'-41'-8,"-1"1"0,2 2 0,5 10 831,12 20-509,1 1 262,3 1 401,10-1-289,1 2-140,9-1-47,-1 3 40,4 0-168,3 1 128,4-2-2019,22-2-228,-9 0-419,-14 1 0,0-1 2145,25-7 1,-27 6 0,0-1-1</inkml:trace>
  <inkml:trace contextRef="#ctx0" brushRef="#br0" timeOffset="5476">10786 1450 28108,'-6'-44'10,"-1"-1"1,-1 3 0,5 12 10,6 27-112,-1 1 3,2 6-39,5 14 43,0 3 25,5 15-43,-4 2 1,1 3-3231,3 15 3334,-4-10 0,1 2-29,-1-4 1,0 0-782,2 5 1,0 1 865,0 1 0,0 0-361,1-1 0,0-3 330,-5-12 0,1-2 6,-1 0 0,1-1-15,-1-1 1,0 0 40,7 25-42,0-5-113,-2-9 14,-2-8 2211,3-2-2149,-8-18 2455,2-6-2460,-5-31-6,0-3 203,2-17-150,1 6 6,3-21-6,0 13 1,3-11 150,-2 21-120,1 2 134,0 3 23,4-6-22,-4 12 17,4-3-2,-5 13 90,6 3-141,-3 6-21,5 1-85,-3 6 1128,0 3-1205,1 4 234,0 5-257,-1 4-79,1 2-94,-1 3-9,1 0 32,-1 1 39,0-1 45,0 1-93,7 9 110,-4-9 62,7 8 45,-6-14-2,8 5 87,-5-9-3395,5 2 3355,-2-11 155,-6-2-7,5-6 24,2-10 148,-6-1-66,6-9-48,-4-7-65,-7 4-170,3-6 34,-9 9-63,-2 3 3246,-2 0-3442,-1 4-23,-2 1 50,-2 4 47,0 0 8,0 3 232,-1 2-283,0 2 22,-1 1 18,1 2 136,0 0 113,1 4 161,0 2-118,0 4 12,0 11 100,1-2-67,3 9-40,1-7-245,3 1-183,8 8-158,-1-7 209,18 11 105,-9-15-266,10 1 531,-7-9 139,2-4 173,0-3 134,-1-2 92,0-3 28,4-9 32,-9-1-754,1-8 0,-11 2 0,-4-2 0,-2-2 0,-3-1 0,-1-2 0,-2-1 0,-1-11-688,-3-1 41,1 3 560,-3 7-326,0 9 22,2 9 7,0-2 92,2 11-245,1 0 308,0 6-110,1 0-280,2 5-345,2 1-407,4 1-540,3 1-3044,2 0-4876,-1-2 9316,0-3 0,-7-4 1,-2-1-1</inkml:trace>
  <inkml:trace contextRef="#ctx0" brushRef="#br0" timeOffset="5942">12516 1485 28362,'1'-46'-158,"-1"1"1,1 4 0,0 7-161,-1 20 921,2 3-723,-2 3 295,2 5-306,-1 2 263,3 15-722,4 18 502,0 6-1500,1 14 1606,-4-9-3,-1-9 0,-2 1-13,3 21-13,-2-20 1,-1 1-54,4 16 62,0 1-14,2 0-932,2-1 946,1-2 8,1-5 16,5 8-22,-3-20 12,1 3-7,-5-21 29,-4-8 44,2-5-44,-4-9 1802,2-7-1797,0-4 118,1-5 8,0-4 1312,-1-3-1140,5-31-44,-5 21-1165,3-21 1157,-4 33 7,-1 2-142,1 4 21,0 3-161,1 3 58,0 4 96,2 2 102,1 3 1224,8 3-1194,-3 5-114,17 12-160,-11 2-2858,9 10 2663,-9-1-355,9 16 95,-7-7-87,6 10-475,-11-13 593,-1-1 114,-3-1 78,-4-1 61,-5-1 99,-4-2 24,-19 9 108,-18-1 185,-7-2 1188,-11-6-1302,10-11-265,-5-2-532,-3-2-1427,-1-4 2155,-7 0 1,28-4 0,2 1-1</inkml:trace>
  <inkml:trace contextRef="#ctx0" brushRef="#br0" timeOffset="6599">2992 3014 12605,'-57'0'210,"0"0"1,5 0 0,3-1-26,-13 0-34,11-1-39,12 0-84,11 1-274,9 0 1594,9 1-1566,8 0 1081,10 2-549,9 2-2668,11 1 2863,8 3 107,11 1-9,12 2-252,-24-5 1,2 1-26,4 0 1,2-1-948,5 2 1,2-1 857,5 1 0,1-1-114,-14-2 0,0 1 0,1-1-462,3 0 0,2 1 0,0-1 426,5 1 1,0-1-1,1 1-15,3-1 1,1 1 0,5-1-10,-7 0 0,4 0 0,3 0 0,-1-1 1,-2 0-36,3 1 0,-2-1 0,0 0 0,3 0-11,-8-1 1,2 1-1,2-1 1,0 1 0,-2-1-1,-2 0-142,0 0 0,-2 0 0,-1-1 0,0 0 0,1 1 142,2-1 0,1 0 0,1 1 1,0-1-1,0 0-21,1 0 1,1 1 0,0-1 0,1 0 0,0 0 19,1 0 0,1 1 1,1-1-1,-1-1 0,1 1-10,-10 0 0,1 0 0,0-1 1,0 1-1,0-1 0,0 1 15,2-1 0,0 1 0,-1-1 1,1 0-1,1 0 0,-1 1 5,1-1 0,1 0 0,0 0 0,0 0 0,0 0 0,0 0 6,1 0 0,-2 0 1,1 0-1,0 0 1,3 0-1,3 0 16,-10-1 0,4 1 0,1 0 1,2 0-1,1-1 0,-1 1 1,0 0-1,-2-1 0,-3 1-16,6 0 1,-3-1 0,-2 1 0,0-1 0,1 1 0,1-1 0,3 1-12,-5-1 1,3 1-1,2-1 1,1 1 0,-1 0-1,1-1 1,-2 1 0,-2-1-1,-2 1 7,0-1 1,-1 1 0,-2-1 0,-1 0 0,0 1 0,0-1 0,0 0-3,2 1 0,-1-1 1,1 0-1,-1 0 1,1 0-1,-1 1 1,1-1-7,-1 0 1,1 0 0,-1 1 0,0-1 0,1 0-1,-1 0 1,0 1-2,1-1 0,-1 0 0,1 0 1,-1 0-1,0 0 0,1 0 1,-1 0-7,0 1 1,0-1-1,0 0 1,0 0 0,0 0-1,0 1 1,-1-1-6,1 0 1,-1 0 0,1 1 0,0-1 0,-1 0 0,0 0-1,1 1 0,8-1 0,-1 0 0,1 1 1,0-1-1,-1 0 0,1 1-6,-2-1 1,1 1-1,0-1 1,-1 1 0,0-1-1,1 1-4,-2 0 1,0-1 0,0 1 0,0-1 0,0 1 0,0-1 0,-2 1 1,1 0 0,0-1 0,-1 1 0,0 0 0,0-1-4,-1 1 0,-1 0 0,1 0 0,-1 0 0,0 0 0,-1 0-6,0-1 0,-1 1 1,1 0-1,-1 0 1,0 0-1,-1 0-9,10 0 1,-1 1-1,0-1 1,-1 1-1,0 0-30,-2-1 0,-2 1 1,0 0-1,2-1 0,2 1-333,0 1 0,3 0 0,1 0 0,0 0 0,-2 0 0,-4 0-2023,7 0 1,-4 0 0,-2 0 0,2 1 2400,-4-1 0,4 0 0,-1 1 0,-6-1 0,-9 0 0,2 1 0,-10-2 0,8 2 0</inkml:trace>
  <inkml:trace contextRef="#ctx0" brushRef="#br0" timeOffset="9833">4427 5050 24076,'-38'-16'348,"0"0"1,-1 1-1,17 3 80,42 7-105,0 1-166,25 1-806,-6 2 0,1 1 671,-4 0 0,0 0-439,17 0 0,2 0 423,-10 0 0,-1 0-937,3 0 1,2 1 962,2-1 1,0 0-151,3 1 0,0 0 7,3-1 1,0 1 8,1-1 1,3 1-6,-3-1 0,4 1 0,-3 0-655,-12-1 1,-1 1 0,2-1 663,13 1 1,3 0-1,-5 0-257,-14-1 1,-3 0 0,-1 1 236,22-1 1,-1 0-316,-2 0 0,0 0 397,-4-2 1,0 0 10,-5-1 0,-1 0 180,-5-1 0,-1-2-166,-7 1 1,-1 0 17,22-8 39,-16 0 1446,-13 0-1251,-13-8-84,-18-6-68,-7-1 1226,-10-3-1187,1 7 29,-1 0 39,1 1 40,1 2 2671,2 2-2649,1 4-17,2 2-45,2 5 1256,2 1-1340,2 3-39,2 2-6,0 1 677,3 2-722,0 2 66,1 4-77,0 3 12,0 3-12,4 3 0,2 2 12,4 2-18,4 1 1,3 1-6,3 0 11,0 0-17,3 1-5,-1 0-1609,1 1 1575,-1-1-11,-2 2-800,-2 1 666,-6 2-231,-5 2-1120,-10 16-71,-9-9-2786,-13 11 3747,-12-10 1,16-17 0,-1-1 0</inkml:trace>
  <inkml:trace contextRef="#ctx0" brushRef="#br0" timeOffset="14334">9151 5007 18324,'3'-46'922,"0"-1"0,0 10 0,-1 7 1021,-4 12-1853,0 16 620,1 0-705,0 4 364,0 2-335,-1 5 1191,0 7-1197,-1 6 6,0 6-12,1 2-5,1 4 6,0 1-12,0 2-9,5-5 1,2 1-8,2 7-806,11 19 805,-4-33 1,3-5 27,1-3 6,2-5 39,-1-4 12,-1-4 27,0-4 23,-3-5 0,1-5-1,-1-6-4,-1-6-7,0-4-5,-1-2 73,-1-13 0,0-3-1181,3-3 1018,-3 2 1,-2 1 27,-2 7-952,-1 2 958,0 3-71,1-5 60,-3 12-6,0-2-16,-3 14-12,-1 4-50,0 4 1598,-2 2-1699,0 1 1189,1 8-1211,1 1-79,1 9-72,1 1 13,1 3-412,1 3-346,2 2-510,0 1-1070,2 2-7193,-2-3 9781,0-3 1,-4-11 0,-2-5 0</inkml:trace>
  <inkml:trace contextRef="#ctx0" brushRef="#br0" timeOffset="14840">10001 5322 22027,'-3'-7'3041,"1"2"-2435,2 5-91,0 0-129,-11-65-2045,7 44 1768,-2-16 0,0 3 509,5 25-506,1 2-50,0 3-29,0 2-21,0 11-1,2 0 1501,1 10-1512,1 1-473,0 3 484,-1 3-11,0 4 0,0 2 0,0 2-11,0 1 11,3 14-11,-1-13 5,3 10-16,-3-18 11,3 7 11,-4-11-3210,0 5 3250,-3-18 4,-1-3-4,-2-7 4,-2-4-16,-3-4 45,-15-27-56,6 7-99,-10-22 105,9 14-12,2-6 6,-1-6-6,3-6-9,5 11 1,1-2 0,3 10 0,1-1-3,-1-10 0,0 1 0,4-15-6,4 5 3,2 20 1,1 1 7,8-15 1,8-10-12,-4 24 1,2 3-1,1 6 3181,2 4-3209,11 0 17,-8 9 12,8 2-6,-11 7 5,-2 3-11,0 3 0,-2 3 6,0 4 0,-1 4-11,1 2-1,-1 3 1,0 2 600,-1 1-618,-1 1-4,-3 1-80,-2 10 63,-6-7 5,-8 7-11,-7-10-1,-10 1-911,-5-1 878,-5 1-157,-15 8-395,11-10 378,-8 4-145,17-14-280,4-4-527,5-3 1227,0-4 0,8-1 0,0-2 0</inkml:trace>
  <inkml:trace contextRef="#ctx0" brushRef="#br0" timeOffset="16133">11065 4993 16536,'16'-46'691,"1"1"0,-2 4 0,-5 6-1548,-11 9 1165,-2 7 1472,-4-3-1568,-2 9 968,-2 3-1035,-2 2 1112,-3 3-1167,-3 2-12,-3 3 3370,-4 5-3380,-1 3-7,-4 7-921,-1 4 933,-2 3-34,1 5 11,5 1 1,1 2-29,-5 9-17,7-9 1,4 1 6,4 3-24,5-1 18,3-1-6,4-2 6,3-4-1,2-3 1,4-4 22,9-2 5,1-7-10,9-3-1,-2-9-16,5-6-12,5-7 12,3-7-6,5-6 64,3-7-53,1-5-16,0-3 10,-1-4 18,-3-2-35,-3-3 35,-4-2-1,-5-3-5,-3-1 33,-4-1-27,-3 1 16,-3 1-1423,-2 4 1452,-4 6 4,-2 9 46,-3 0-34,-2 16-11,-2 1-17,-1 15-22,0 3 643,0 2-677,-1 2 6,1 4-6,-2 4 22,0 6-22,-1 5-1822,0 6 1816,0 5 17,0 5-520,2 4 498,1 4-6,1-11 0,1 1 0,0 18 0,0-17 1,0 0-12,2 16-28,1 2-28,1 2-17,2 2-51,1-15 1,2 0 50,-2-12 1,3 1-169,9 18 0,4-3-33,11-1 156,-10-18 1,2-3-102,13-2-134,20-7 280,-15-12 51,12-8 55,-23-9 102,7-20-233,-13 4 260,-10 1 1,-1-1 22,-2-8 11,-1-13 0,-7 15-6,-4 1 34,0 1 0,-1 3-5,-2 2 38,-2 4 124,-5-4-213,-2 10 2983,-3-1-3028,2 10 799,-7 3-866,2 4 363,-4 1-369,5 6 6,-2 1-5,1 6-12,-1 1-11,2 3 6,1 2-1,0 2-5,3 2-11,1 2 0,2 3-6,2 0 6,2 2-243,2 12 231,4-9 1,4 8-28,11-7 33,-1-9-11,8 3-11,8-11 27,-5-6 1,8-1 11,-9-9 209,-2-4-203,-1-3 22,13-23-17,-14 9 0,9-16 40,-12 2-23,-6 8 0,4-9 11,-8 11 11,1 4 18,-4 1-1,0 4 0,-2 3 11,-3 3 90,0 2-151,-1 5-6,0 0-11,-2 10 12,-1 1-12,-3 7 5,1 2-3397,-2 2 3392,1 3-1,0 2 1,1 0 5,2 2 1,7 27-12,2-24-16,6 19 16,1-34 6,2-2-5,2-3 5,2-5 0,4 0 0,15-13 11,-6-1-11,14-11 11,-11-2 3,-9 2 0,1-4 1007,0-5 1,-1-2-1014,1 0 1,-2-3-1,3-15 1,-4-1-849,-10 18 0,-2 0 840,4-12 0,-1-1 3,-5 13 0,-2 0-290,0-1 0,0 1 304,-1 0 0,-1 1 39,3-29 11,-3 7-5,-3 7 67,-3-2-112,-3 18-17,-2-1 0,-1 20 0,2 6 1018,0 3-1018,0 2 0,1 2 0,-2 5 0,0 5 0,-2 7 1799,-2 6-1799,1 6 0,-7 29-369,6-8 0,1 4 369,1-11 0,0 1 0,0 14 0,1-2-2352,2 6 2352,1 0 0,2 0-369,4-17 1,1 0 336,0-11 1,1 0-504,4 11 1,1-2 282,13 16-101,5-4-123,6-3-185,5-4-59,2-6-1331,-10-18 1,1-2 2050,19 7 0,-7-5 0,-21-16 0</inkml:trace>
  <inkml:trace contextRef="#ctx0" brushRef="#br0" timeOffset="16753">12383 4756 20772,'-4'0'2605,"1"0"-763,3 0-1814,18 14-16,0-7 4,17 10 1,-1-10-22,3-1-40,26 0-4229,-11-3 4268,-18-1 1,3 0-1,0-2 0,0 0-462,20-4 451,-21 3 0,0-2-382,26-10 416,-19 2-142,6-4 175,-24 3 101,-1-7-66,-11 3 1162,0-5-1141,-9 5 474,-3 0-440,-1 0 240,-3 1-201,-3 0 3393,-3 4-3381,-5 1 16,-1 4-36,-3 2 92,-13 2-179,7 4 6,-9 3-28,10 4-743,1 2 715,1 2-12,1 2-5,1 3 5,3 3-10,2 2 4,2 0 1,3 1-17,3 0 17,3 0-17,2-1 0,6 10 11,1-9-11,8 6 731,2-11-731,2-2 0,3-3 11,2-2 0,2-3 6,-1-4-11,1-2 22,0-4-3392,-2-4 3397,2-4-16,-3-5 11,0-5 0,-3-3 67,4-15-61,-8 6 39,3-23-6,-12 13-257,-3 2 224,-7 9-17,-4 14 3300,-4 4-3283,-2 4 5,-4 2 17,-3 4-22,-1 2 5,-3 5 11,-9 8-22,8 1-11,-6 8-6,13-3 18,1 3-29,2 4 0,1 3 0,3 3-7,1 2 7,2 2-12,3 3-50,10 8 1,3 2-12,6 6-724,1-5 1,3-2 684,17-8-61,10 1 49,-18-21 1,3-1-56,3 0 0,2-1-87,5-1 0,1-1-115,5-1 1,1-1-186,6-1 0,1-1-412,4-1 1,1-2-961,-16-3 0,1-1 0,-1 0-2619,19 0 1,-3-1 4002,-2 0 0,-6-1 0,5-1 1,-23-1-1</inkml:trace>
  <inkml:trace contextRef="#ctx0" brushRef="#br0" timeOffset="17308">14911 5002 24209,'58'13'48,"0"-1"1,-4 0-1,-4-4-9,8-10-5,4-1-1052,-29 0 1,1-1 1028,2 1 0,0-2-8,2 0 0,0 0-984,2 0 1,0-1 977,1 0 1,0-1 4,0 1 1,-1-1 268,0 0 1,-1 0-267,-2 0 1,-1-1 8,-2 1 0,-2-1 3,25-9 22,-10-1 12,-11-1-18,-11-1 7,-10-2 109,-8-1-116,-8-3-10,-8-2 16,-9-1 6,-9 0 75,-9 5 0,-4 1 20,-10-4-6,9 6 1,0 3 39,2 5-28,7 2 2482,6 5-2556,9 0-27,5 4 759,6 0-799,3 2 223,2 0-217,4 4 1625,2 1-1619,4 6-3398,4 2 3392,3 3 0,5 2-343,2 4 338,2 1-1,0 2 1,2 1-12,-2 0 12,2 0-6,-2 1-11,1-1-2157,0 1 2146,-1 1-1476,7 14 1453,-11-8 1151,3 9-1246,-15-11-33,-4 0-404,-4 2-409,-7-2 1045,-5 2-5890,-9-1-3455,-1-2 10033,1-7 0,8-11 0,5-6 0</inkml:trace>
  <inkml:trace contextRef="#ctx0" brushRef="#br0" timeOffset="17817">17551 4895 20140,'0'-9'2330,"0"3"-1485,0 6-66,-8-64-135,2 36-1287,0-12 1,-1 2 1045,-4 15-89,-1 3-73,0 4-56,-3 3 264,0 4-365,-4 4 339,-1 3-350,-5 1-6,-2 4 12,-3 2-1,-1 4 911,0 2-933,1 3-11,4 1-17,2 2-17,5 1 213,5 1-212,4 0-7,5 2-10,2 1 5,5 1-6,5 1 0,5 0 1,4 2-1,6-1-309,4 1 304,5 0-6,-5-7 0,1 1 6,17 10 5,-15-9 1,0-2-817,12 8 828,-2-2-6,-2-1 0,-5-3-6,4 6-3022,-14-10 3022,1 4 0,-18-11 188,-3-1-188,-8-1 0,-5-2 1,-8 1-12,-5-2 6,-5-1-43,-4-2 1,-2-1-31,-9-3-573,7 1 1,2-1 471,-3-6-134,3-2-230,3 0-309,4-2-598,2 1-3260,6 0 5347,3 2 0,8 3 1,2 2-1</inkml:trace>
  <inkml:trace contextRef="#ctx0" brushRef="#br0" timeOffset="18069">17809 4995 26166,'19'29'33,"0"-1"1,14 24-23,-20-23 347,1 3-358,2 0-11,0 3-3229,2-1 3207,1 1-23,2 0 724,-2-1-813,0-1-79,-2-3-174,-2 0-336,-2-4-610,-2-1-1548,-3-4-6289,-3-3 8721,-2-6 0,-2-6 0,0-3 0</inkml:trace>
  <inkml:trace contextRef="#ctx0" brushRef="#br0" timeOffset="18240">18268 5076 11738,'0'-3'-880,"0"1"-827,0 2 1,0 0 0</inkml:trace>
  <inkml:trace contextRef="#ctx0" brushRef="#br0" timeOffset="18583">18233 5072 27482,'17'-19'353,"-6"12"-224,-18 38-11,-5 8-1028,-6 10 983,-6 6-51,11-24 1,-1-1-12,-1 2 0,-1 0-381,0 1 0,0 1 381,0-1 0,-1 1-19,1 0 0,0 1-4,0 0 1,2 0-17,0 0 0,1 2-39,2-3 0,1 3-135,1 13 1,2 1-677,2-15 1,1 0 599,3 9 1,1-1-658,7 4-2957,5-8 22,2-9 3600,3-8 1,-8-12 0,-1-3 0</inkml:trace>
  <inkml:trace contextRef="#ctx0" brushRef="#br0" timeOffset="18949">18647 5075 17403,'7'-51'1665,"1"0"0,-2 0 1,-1 6-1235,-1 5-61,-2 3 1078,-3 24-1185,-1 3 337,-2 2-247,-5 3-71,2 2-248,-5 5 675,4 4-664,-1 4 5,0 3 34,-3 10-34,4 6-5,0 2-28,5 1 5,2-8-22,6 14 12,-1-7-1,7 11-6,-2-11-461,3 1 444,0-1-8,2-1 1,1 0 14,4 9 2,-3-9 0,0-1-3,0 0 29,-1-3-3281,0 2 3253,-9-9-983,0 2 966,-8-10 194,-10-1-284,0-3-28,-10-2-73,3-4 2745,-4-3-3070,-1-2-325,-2-3-6060,-11-12 6923,5 1 0,6 2 0,11 6 0</inkml:trace>
  <inkml:trace contextRef="#ctx0" brushRef="#br0" timeOffset="19156">18585 4901 19104,'1'-4'3635,"0"0"-40,-1 4-3567,-5 11-22,-2 4-23,-11 26-229,0 7-186,7-16 1,0 2-1566,0 3 0,1-1-3223,-5 22-3709,3-5 8929,5-23 0,3-14 0,2-7 0</inkml:trace>
  <inkml:trace contextRef="#ctx0" brushRef="#br0" timeOffset="19410">19133 4572 16496,'7'-47'577,"-1"0"0,0 4 0,-1 9 2329,-4 21-2508,0 2 1106,-1 7-1465,0 6 865,-3 17-887,0 3 6,-5 13-7,2-1-4,-2 4-24,1 3-146,-1 4 110,0 4 1,1 2-9,2-17 0,1 0-437,-3 21 0,0-1 107,2 10 64,4-33 0,0 3-1160,2 13 1,3 0-583,0-11 0,1-1-2459,2 8 0,1-2 4033,6 2 0,-6-21 0,-3-10 0</inkml:trace>
  <inkml:trace contextRef="#ctx0" brushRef="#br0" timeOffset="20509">18979 4940 21192,'-10'-58'-112,"9"13"2113,26 51-2063,4 0-5,4 2 96,3 0-158,4 1-22,1-1-68,4 1-39,3-1-507,2 1 424,1-2-18,1-2-14,-17-2 1,-1-1 36,15 0 920,7 0-758,-27-3 124,-7-1 78,-7-2 67,-5-2 623,-6-2-550,-2 0 1642,-6-5-1098,-3 1 154,-4 1-154,-9 2-426,6 6-40,-6 0-44,5 6-45,0 0-34,0 4-34,2 2-33,1 1-11,3 2 6,4 0-18,1 1-5,3 0-11,2 2 0,4-2 5,2 0-11,4 0 6,2-2-17,1-1 23,2-2 16,7-2-11,-5-3-6,5-2 1,-8-5-7,1-2 1,0-4-6,0-4 6,-2-2 6,-1-3 5,-2-2 5,-1-13-16,-5 7-6,1-7 0,-6 11 1,1 3 16,-3 3-12,-1 4 18,-3 3-6,-3 2 0,-1 4 11,-3 1 90,-21 11-45,-1 7-50,-7 4-288,9 4 282,12-4-22,2 1-12,3 1 6,2 2-34,3 2 18,3 1-18,2 0-5,4 0-28,2-1-129,9 12 28,2-11-1051,10 7 933,0-14-84,5-1-94,6-3-103,4-3 32,2-2-126,4-3 34,1-4-1294,2-3 1439,0-6 123,-1-3 130,-2-5 156,-4-3 101,-5-3 78,-4-3 359,0-14 764,-9 7-787,0-10 62,-10 14 56,-3 1 144,-2 3-149,-2 2 1453,-1 3-1565,-1 3-57,-1 2-67,0 2-67,0 2-78,0 4-62,-1 0-22,-1 6-74,0 2-4,-2 6-12,3 3 16,-1 3-16,0 4 6,1 2-6,-1 3 6,2 1-6,-2 0 0,1 0 0,0-1 0,-1 0 0,1-2-6,0-1 12,1-3-29,0-2 23,0-3 0,0-3 6,1-3 39,0-3 16,1-3 6,-1-1 1,0-3-7,1-2-33,1-5-11,2-4 5,0-3-22,3-3 34,5-17-6,-2 6-1309,5-13 1292,-4 12 0,1 0 12,0 3-7,1 2 1,-2 5-6,-1 2-11,-2 5 12,-1 3-18,-1 4-5,1 1-6,-1 4 11,8 3-22,-3 4 12,6 4 1274,-3 3-1269,-2 2 22,2 2-11,-1 2-11,0 1 11,-2 2-5,0-1 5,-1 1 5,-2-2-5,-1 0-5,-2-2-1,0-2 23,-3-1-23,0-3 1,-2-3 10,1 0-27,-1-4 67,-1 0-45,0-5 11,0-2-6,0-5 7,0-3 21,1-3-27,1-3 11,3-3-12,2-2-10,2-2 5,3-2-6,2 0 0,1 1 46,1 2-12,-2 3 5,-1 3 6,-1 3-50,-3 4 28,-1 3 0,-3 4 5,1 1 12,0 4-29,-1 3-5,3 4 23,-2 3-23,2 3-6,3 13-33,0-4-28,4 11-51,-2-8-89,2 2-674,3 2 192,2 1-538,2 1-1153,2-1 2380,2 4 0,-12-18 0,-1 0 0</inkml:trace>
  <inkml:trace contextRef="#ctx0" brushRef="#br0" timeOffset="21067">21824 4876 21181,'5'-8'1972,"0"1"-1317,-5 7-16,40-60-79,-26 36-862,9-12 1,-3 2 743,-13 17-117,-3 5-95,-2 3-90,-2 4 256,0 3-357,0 1 167,-1 9-156,-4 10-22,0 6-11,-3 7 0,1-3 0,1 1 5,-1 19-16,4-11-701,0 13 701,7-18-1,3 1 6,5-2-5,5-2 5,4-3 237,6-3-253,3-5-1,4-4 6,3-6 11,0-3 1,0-4 21,-1-7-5,-4-5 6,-4-6 11,-3-6-12,-4-5 726,-4-4-736,-3-5 16,-3-22-3104,-4 11 3079,-5 15 0,0 1 14,-1-14-27,-4 1 33,0 3-428,-4 5 416,0 5-11,0 6 0,1 6-11,1 5 3086,-1 4-3332,2 7 76,0 6-76,2 7-140,1 6-208,0 6-314,1 3-475,3 3-5758,8 18 7141,2-5 0,-1-6 0,-5-15 0</inkml:trace>
  <inkml:trace contextRef="#ctx0" brushRef="#br0" timeOffset="21541">22893 4981 25644,'0'-49'73,"1"18"-59,-4 57 0,-1 15 3,0 7-1126,0-8 0,0 1 1132,-1 8-18,-1 2 109,2-15 1,0 1-104,-1 19-17,1-20 1,1 0-6,-1 12-1,2-3-55,-3 15-1522,1-19 1578,-2 7-735,-1-26 740,1-8 917,-2-8-939,0-5 17,-1-8-17,0-6 529,0-9-518,1-6 11,1-7 2545,1-6-2548,4 8 1,0-2-1384,1-23 1395,2 18 0,1-1 2,3-21-725,0 28 0,0 1 709,0-2 0,1 1-91,0-1 0,1-3 106,2-4 0,1-5 0,0 3-2,-1 3 1,0-1-154,3-6 0,1-5 0,-2 9 173,7-12-16,-7 22 0,0 2-1,6-2 2107,-1 3-2134,8 0 5,-7 11 1820,4 2-1892,-5 13 409,-5 5-359,3 13 39,-9 1-6,0 11 0,-4-1 23,0 3 647,-3 3-669,-1 1 199,-2 2-217,-1 0-16,-1 1-555,1-2 454,-2 0-73,-2-2-56,-2-3-425,-16 7 279,3-11-22,-14 5-39,7-14-56,-3-2-117,2-3-337,1-4-1109,4-2-6509,5-1 8720,6-2 0,9 0 0,4 0 1</inkml:trace>
  <inkml:trace contextRef="#ctx0" brushRef="#br0" timeOffset="22700">23923 4853 21649,'-37'-40'239,"0"0"0,4 3 1,1 9-83,-2 19-40,0 4 798,-1 3-837,2 3-16,2 4-29,4 3 726,2 6-708,-4 15-29,7-2 391,-3 12-382,13-9 0,1 0-3,-1 9-469,-2 21 463,12-30-11,4-2 346,3-3-340,4-3 11,4-3-11,2-6 0,4-3-1,2-5 7,4-2-12,3-5 1405,3-5-1399,4-6-6,3-6-614,-10 0 0,1-1 620,14-16-1104,-15 11 0,-1-1 1109,8-17 0,-2-3-1101,-2-5 1124,-2-4-37,-15 25 0,0 0 3,0 0 1,0-1 2,-1-1 0,1 0 0,-1 1 0,-1-1 8,1 1 1,-1 0 38,1-10 1,0 0 44,4-16-61,-9 23 0,-1 1 56,-3-2 5,-4 7-44,-3 5 83,-5 2-106,1 8-22,-3 3 0,4 7 777,1 3-800,-2 4 2116,0 3-2121,-2 7 11,-2 5 0,-1 5-12,0 8 7,0 5 1103,-1 7-1098,1 5-1159,-1 6 1153,0 5-5,0 0-28,5-13 0,1 0 5,2-12 1,1 1-9,-1 11 0,1 0-59,4 15-6,8-1-27,6-4-237,11-4-42,16-17 1,13 1-1,-6-5-672,-15-10 0,1-2 1049,16 8 1,6 2 0,-9-12-33,-3-23-3,-3-4 76,-3-8 12,-4-4 17,-3-4 0,-4-3 67,4-17-51,-9 11 85,6-22-51,-15 26 22,0-6 784,-8 8-739,-4 9 163,-4-2-191,-4 10 2228,-4 1-2250,-3 3 572,-3 1-528,-12 3-72,3 4 0,-10 4 92,8 4-103,-2 3-17,-2 5-12,0 2 12,1 3-1188,1 3 1159,4 1-4,2 1-518,5 1 500,5 0 6,3-2 17,9 16-17,4-19-53,7 9 59,2-21 198,2-5-198,1-3-1,3-3-5,1-6 1129,14-11-1101,6-13-28,2-1 11,-13 4 0,-1 0-418,5-9 441,8-14-12,-14 16 1,-1 1-12,-2 3 6,0 2-141,-4 3 157,-2 4 1,-3 4 5,-4 5 0,-2 3-5,-3 5-6,-2 1-6,-2 2 977,-1 7-977,-6 9 210,-1 4-204,-6 9-11,1-3-611,1 3 605,-1 2-62,1 1 51,1 16 0,6-11-831,0 10 837,8-16-12,3-3 12,4-1-12,23 10 6,-8-16 6,16 5-1,-13-21 1,2-2-1,3-7-604,1-4 610,1-7 0,1-5-388,1-7 383,-2-4-6,0-7 5,-12 5 1,-1-2-1037,-5 7 0,0-1 1031,4-12 0,-2 0 2,-4 9 1,-2 1-205,0-1 1,0-1 201,0-1 0,0 1 5,0-1 1,-1 1-84,0-1 0,-1 1 86,0 0 1,-1 2 2,-2 0 1,0 1-1517,5-26 1521,-4 7 1,-5 7 1140,-4-4-1123,-4 17 360,-1-1-360,-1 19-1,-8 5-27,4 8 911,-8 8-912,5 9-5,-3 5-5,-2 9 1487,-1 5-1493,0 8 5,2 5-2,7-9 0,1 1-1,4-10 1,1 1 2,-1 11 1,1 0-1753,7 17 1718,5 0-4,7 0-943,-5-31 1,1 0 938,1 0 1,2 0-293,0-2 0,2 1 116,9 12 0,3-1 44,-8-10 1,2-1-65,8 8 1,0-2-440,12 7-326,0-8 877,-12-17 1,-1-2 0,-2 0 0,8-1 0</inkml:trace>
  <inkml:trace contextRef="#ctx0" brushRef="#br0" timeOffset="23235">25330 4746 26362,'-49'-17'135,"15"6"-107,49 22-11,6 1-1,7 1-21,6 1 5,7 0-14,-9-6 0,1 0 3,20 3-6,-9-4 0,-1-2-2770,6-1 2776,10-1-17,-24-5 621,-5-3-605,-5-4-10,-3-3 39,-2-4-17,-3-1 5,5-13 7,-6 6 4,1-10 12,-8 11 124,-6-14-91,-5 15 18,-7-9-23,-5 19 67,-3 3 17,-3 1 168,-13 2-174,8 2 90,-22 8-140,18 3 2178,-10 8-2089,-2 14-106,9-3-1701,2 6 0,0 2 1656,3 3-19,6-8 0,3 0 8,6 3-11,5-2-6,3 2 6,5-2-11,6-1 22,15 12-16,-1-10-1,7-4 0,2-1 1,4-3-1,19 6-5,-25-21-208,-3-5 219,0-1 6,-4-3 5,1-3 6,-4-4-17,0-6 0,-1-3 0,-2-2 5,-1-3 1,-3 1-1,-1 0 1,-3 4 5,-4 2 197,-1 3-208,-2 3 3386,-4 4-3391,0 0-1,-4 4 12,0 0-17,-1 1 11,0 3-23,1 2-27,0 10 16,5-2-89,5 17 17,7-8-57,8 9-100,5-8-174,4 1-1759,21 10-3784,-8-9-3536,11 6 9516,-18-14 0,-16-8 0,-6-4 0</inkml:trace>
  <inkml:trace contextRef="#ctx0" brushRef="#br0" timeOffset="24134">25731 4908 10287,'-4'1'7097,"1"0"-169,3-1-6317,-23 16-56,22-11-343,-17 12-32,29-14-46,-1-2-28,3 2-22,2-2-22,1 1-12,2-2-27,1 0 22,1 0-3398,1-2 3392,0-2-39,1-2 34,-2-2-2263,0-2 2257,-2-2 16,-2-2-80,-2-2 64,-3-3 0,-1-1-17,-4-4 2234,-1-3-2229,-3-1-4,-1 0 10,-1 0-5,-3 1 39,-5-5-39,-1 9 16,-5-1 67,-5 8-49,4 7-12,-8 1 3359,7 6-3336,-2 2 138,0 0-138,-1 2-23,-1 3 11,0 3-5,-2 4 0,-1 2 16,-1 3-16,-2 3 6,-2 4 55,-10 17-966,11-6 894,-7 11 28,12 7-46,10-11 40,2 13-5,25 3-23,1-14-17,0-15 0,4-1-1550,10 1 1,2-4 1532,-6-5 0,4-1-28,16 5 1,8 1 0,-4-4-415,-7-5 0,0-3 410,2 1 1,4 1 0,-4-4-696,-6-6 1,-4-2 567,1-1 0,-2-1-107,0-1 0,-1-1-1180,26-4-464,-5-6 1916,-1-5 0,-26 6 0,-3 0 0</inkml:trace>
  <inkml:trace contextRef="#ctx0" brushRef="#br0" timeOffset="32093">4436 7655 21999,'-50'14'108,"0"-1"1,-1 1 0,6-2 0,0 0 0,12-2 98,10-1-39,5-1-45,6 0 0,6-1 12,6 2 21,9 0-10,11 1 72,36 3-3242,0-6 3035,-12-3 0,1-1 0,-5-2 1,0-1-513,6-1 1,0-1 494,4 0 1,0-1-9,4-1 0,1-1-532,1-1 0,1 0 515,1 0 0,0-1-8,1 0 0,0 0-1,-1-1 1,1 0 11,-1-1 0,0 0 0,-4 0 0,4-2 0,2-2 0,4-3 0,-5 1 36,-5 0 1,-2 0-7,0-1 0,2 0 0,-9 0 26,6-11-66,-13 1 77,-15 0 2216,-12 0-2109,-22-14 10,-23-6-1638,-7-1 1563,15 25 0,-1 0 151,-4 1 1,0 1-567,-16-8 485,18 11 0,0 2-679,-5-2 797,4 4-1416,6 3 1338,6 3 1504,2-1-1555,7 5 1286,3 0-1432,4 2 1252,16 9-1246,-1 0 5,15 9 12,-3 2-22,4 3 5,3 5-730,2 4 724,-8-4 1,1 1 10,13 16-16,-14-13 0,-2 0-34,8 15-56,-4 2-678,-11-1 1,-2 2 19,-6-17 0,-1 0-1168,2 19 1,-2 0 1926,-8 12 0,-1-29 0,-1-2 0</inkml:trace>
  <inkml:trace contextRef="#ctx0" brushRef="#br0" timeOffset="37574">8561 7792 24124,'-14'-51'-178,"0"0"0,1 5 1,2 6 2263,0 10-1939,-3-2-345,4 13 122,-3 1-203,8 13 80,2 2 744,2 5-176,1 5-253,1 15-37,0 1 78,7 28-28,-1-16-680,5 15 683,-3-13-108,1 0 826,0 1-996,2 1 18,0 0 18,2-1-46,1 0 14,5-3-42,4-3-10,3-4 22,3-5 33,2-5-12,2-5 25,-3-6 119,-2-3-4,-3-5 107,-5-6 34,-4-5 27,3-17-25,-2-14-56,-1-3 32,-3-7-52,-5 11-19,-1-2 301,0 0-352,0-1-37,1 2-528,1 4 551,1 3-10,-1 5-17,0 4 2,-1 5-196,2 3 210,-2 8 1572,1 3-1617,-2 8 387,1 4-482,3 4 567,0 5-775,2 4-106,-1 4-139,1 3-175,-1 3-21,0 3-684,0 0-4935,6 17 6252,-2-7 0,-3-7 0,-5-14 1</inkml:trace>
  <inkml:trace contextRef="#ctx0" brushRef="#br0" timeOffset="38457">9302 8013 27194,'-6'-32'31,"-1"-1"0,0-20-20,22 43 12,11-2-14,-3 1-20,21-8 17,-17 8 6,9-6 16,-3-1-22,-10 3-1,5-4 13,-12 5-1,-2-1 5,-2 0 6,-3 0 8,-3 2 3,-2 0-6,-3 2 7,0 0-24,-3 3 7,-2 0 5,-3 3 0,-8-1-28,2 4 5,-6-1 7,4 3 16,-3 3-6,1 2-16,0 5-1,0 1-10,1 4-7,1 2 12,0 3 0,2 3 0,1 1 6,1 4-12,1 0-1922,2 2 1917,3 1-1294,1-1 1305,2 0-592,2-2 586,5-2-10,2-1 10,6-4 6,3-2 1491,6-2-1480,3-3-6,4-2-10,3-2 10,4-3-10,4-2 10,23-3 408,-13-5-407,13-3-6,-24-4 0,-4-2 11,-6-2 755,-4-3-761,-6 0 18,-1-13-6,-8 6 5,-1-10-3024,-6 7 3019,-3 1 11,0-2-18,0 4 23,0-1 766,-1 5-771,0 0 0,0 4 5,0 1-10,1 1-1,0 2-5,2 0-6,3-1-11,7 1 3394,1 3-3389,4 4-5,-4 5 0,0 3 17,13 17-23,-12-2-248,8 16 254,-13-9-11,-3 5 11,-2 2 0,0 3-12,0 0-3314,0 1 3321,2-2-23,1 0 11,2-2 0,2-2-5,2-2-2165,15 11 2181,-11-17 12,11 6 113,-16-23-119,0-2 2274,-1-3-2263,-1-5-5,2-3-12,0-7 18,2-3-12,0-3 5,0-4 1,0-3 5,-3-2-16,-1-3 38,-3-1-5,-1-1-219,-2 1 230,-2 2 11,-1 2 27,-2-8-21,-1 12-17,-2-7 0,0 13 3286,0 1-3269,1 1 32,0 2-81,1 2-7,0 1 336,1 2-336,0 2 38,1 2-38,-1 1 0,1 6 0,3 6 0,0 6 0,9 16 0,-3-5 0,6 10-519,-3-6 519,1 3 0,1 1 0,2 3 0,2 2 0,3 1 0,3 1-2689,2 0 2689,3 0 0,0-1 0,0-3 0,-4-1 0,-5-4 0,-6-2-62,-6-3-196,-11 4 409,-6-9-453,-9 2-157,-5-11-236,-3-3-419,-3-2-892,-1-3 2006,-4-1 0,16-1 0,1 0 0</inkml:trace>
  <inkml:trace contextRef="#ctx0" brushRef="#br0" timeOffset="38675">10906 7847 25761,'5'46'-110,"1"-1"0,0-3 0,-1-6-395,2-9-2883,6 14-5859,-4-13 7921,2 7 0,-7-24 0,-1-4 0</inkml:trace>
  <inkml:trace contextRef="#ctx0" brushRef="#br0" timeOffset="38908">11031 7542 26317,'-13'-39'-2061,"7"20"1084,12 39-626,3 9-1107,-3-7-2326,2 1-3203,-2-2 8239,1-3 0,-3-9 0,-2-4 0</inkml:trace>
  <inkml:trace contextRef="#ctx0" brushRef="#br0" timeOffset="39714">11541 7764 22274,'-2'-4'2621,"1"1"-325,1 3-2212,-72-2-3249,43 11 3176,-14-6 0,2 4 0,20 18 924,-2 13-940,9-8 344,0 9-339,11-12-11,3 0 11,5-1 0,4-1 0,6 0 11,5-2 0,20 8 0,-4-9-1355,15 4 1344,-10-11 0,1-3 810,2-3-815,0-3 5,-2-3 11,-3-4 23,-5-5 10,-5-3-2571,-7-5 2583,-4-4 23,-7-3 88,-4-3-122,-4-3 665,-4-3-677,-3-3 18,-3 0 463,-4-2-430,-10-13 1960,2 13-2016,-8-7 6,5 20-599,-3 2 582,-1 5-2260,-1 3 2254,1 3 11,2 4-120,1 2 93,4 2 777,2 2-783,5 3 465,1 2-549,1 11 22,5-1-11,0 8-28,5-3 3286,3 2-3370,1 1 151,7 0-269,2 0-55,6-1-85,4-3-95,4-1-975,21 3 18,-7-7-136,-4-5 1,2-3-1930,8-2 42,17-1 12,-22-4 677,-1-3 1373,-3-1 2821,7-9 1598,-16 1 583,2-5-214,-17 2-739,-4-2-448,-2 1-867,-2-3 740,-1 2-1195,0-1-167,0 3 952,0-4-1227,-2 7-90,1-1-79,-3 8-10,0 2-163,-1 2-6,0 0-33,1 6 22,0 1-11,1 7 28,2 10-11,-1-4-12,0 8 7,-2-7 4,0 1-10,-1 0 0,0 0-1,1 0-5,0-1-5,0-1 10,1-1-38,3 5 33,-2-8 16,2 2 52,-3-12-7,1-2 18,-1-3 5,0-5-17,1-3-17,1-6-5,1-4 0,1-4 11,2-2-17,1-2 23,2-1-18,0 1-4,3-1 16,0 2 33,6-7-66,-5 9 10,4-3-5,-7 13-17,0 3 2,-1 3-13,4 2 0,-2 3 0,3 3 0,-2 3 0,0 5 0,3 4-24,1 4-43,13 15-11,-5-5-736,12 12 624,-10-10-146,1 3-207,2 2-336,0 1-662,1 1-2464,1 1-5472,-3-3 9477,-4-6 0,-12-13 0,-7-6 0</inkml:trace>
  <inkml:trace contextRef="#ctx0" brushRef="#br0" timeOffset="40641">13629 7808 17944,'0'-9'3041,"0"2"-2083,0 7-78,0 0 951,-27-80-1142,14 52-917,-3-16 1,1 4 333,7 31 107,4 7-179,0 3-23,0 4 17,-1 5 0,-2 5-11,-2 4-6,-1 4 0,-1 2-5,2 1-6,0 1 17,3 1-12,2 0-5,1-2 17,2 0-11,1-3 5,2-2-5,4-4 10,2-3 7,2-3 10,2-2 540,-1-4-472,1-2 28,-1-2 27,-2-3-4,0-3-24,-2-4-16,0-4 118,-2-15 28,-2-7-130,-4-3-639,-3 0 607,-3 11-18,-1 1-16,-2 1-1,0 2 6,-2 1 6,0 4-11,-1 2-6,1 3-11,1 3-23,0 2 0,2 3-16,1 2 600,1 1-606,1 2-11,0 3-6,0 2 6,0 4-23,-1 3-16,1 3-51,1 3-56,1 2-128,2 2-130,2 2-178,2 1-264,2 1-2492,10 15-2286,0-9 5176,7 15 1,-12-29-1,0-2 1</inkml:trace>
  <inkml:trace contextRef="#ctx0" brushRef="#br0" timeOffset="40981">13647 8248 21663,'-3'1'2560,"0"0"-740,3-1-1820,-28 26 23,22-13-18,-22 21 23,28-18-5,2 0-12,0 0 28,7 9-11,-1-8-17,3 4 6,-3-9 11,1-2 11,-2-3 56,-1-2 29,0-3-7,-2-1 18,1-2-40,-1-4-6,1-2-5,-1-5-5,-1-2 122,0-12-94,-2 6-1,0-9-16,-3 10 5,-1 0-11,-2 0 0,-2 2-17,-2 0 12,0 3-29,-2 2-11,1 3-11,-2 2-17,2 3-16,-1 2-6,1 1-29,-3 5 7,4 1-34,0 5-85,4 2-268,3 2-526,1 2-1289,5 3 2235,5 2 0,-3-9 0,1-1 0</inkml:trace>
  <inkml:trace contextRef="#ctx0" brushRef="#br0" timeOffset="41459">15119 8274 18658,'2'-51'1023,"0"0"0,-1 4 0,1 4-255,-1-3 286,0 6 134,-5-16-891,2 25 493,-3-12-589,3 30-33,0 3 356,1 4-507,1 2 601,0 5-578,0 4-24,0 5-10,0 6 359,0 3-359,2 6 5,-1 3 0,0 3-16,-3 23-2825,-2-11 2830,-2 17-1511,-1-16 1483,0 2-2014,2 1 1818,1 2-235,2-1-434,3 3-693,3-1-1173,5-1-6662,2-5 9421,1-8 0,-6-17 0,-2-9 0</inkml:trace>
  <inkml:trace contextRef="#ctx0" brushRef="#br0" timeOffset="41852">15769 8368 22302,'0'-3'2352,"0"1"-268,0 2-2056,-56 8 11,40 4-22,-41 3-1,56 1 1,2-6-11,1 0 11,3-2-1,1-1 52,4-1-1,-3-2 11,4-1 17,-4-3 6,2-2-28,0-2 56,4-9-68,-2 1 7,1-5-1,-4 3-17,-1-1 34,-2 1 34,-1-6-68,-2 7-16,-2-4 27,0 7 46,-5-1-68,0 4-5,-4-2-18,2 3 7,-1 2-6,2 2-17,-2 0 0,1 1-17,0 0-11,1 2-28,1 2-34,0 2-67,0 3-3946,1 8 3459,3-1-302,4 6-455,5-4-935,6 1-7495,1-3 9484,0-2 0,-8-7 1,-2-2-1</inkml:trace>
  <inkml:trace contextRef="#ctx0" brushRef="#br0" timeOffset="42315">16549 8120 21271,'-1'-6'2543,"0"2"89,1 4-2128,-27-61-313,17 43-113,-5-17 1,0 6 27,11 24-28,-2 3-27,2 0-18,-2 2-10,-2 1-12,-1 4 17,-3 3-6,-1 5 6,-2 3 6,-1 3-12,-2 3-5,1 4 22,-9 16-1049,8-7 1021,-6 13 0,12-12-39,3-1 34,5-1 5,2 0-11,7-1 11,3-2-11,8-1-11,5-2 22,16 5-5,-5-10-1506,12 2 1533,-13-15 7,1-4-7,-2-2 754,-1-6-759,-3-3-6,-1-6 18,-3-4 4,-2-4-4,-3-2-284,-2-5 278,-1-2-17,-4-3 5,0-4 12,-3-2-29,-2-2 580,-1-1-563,-2 1 12,-2 1-12,-1 3 6,-4 4-96,-3 3 113,-4 4-17,-3 3 5,-3 3-27,-1 1-6,-2 3 5,2 3-5,-1 1 6,2 4-23,2 1-22,0 2 229,4 2-593,-2 1 938,5 3-1482,0 3-612,6 2-5246,0 3-2701,2 0 9506,1-1 0,0-4 0,0-3 0</inkml:trace>
  <inkml:trace contextRef="#ctx0" brushRef="#br0" timeOffset="43317">17142 8503 12792,'7'-5'4728,"-1"1"-2703,-6 4 2932,0 0-4817,4-37 208,-3 28-303,3-29 128,-5 41-55,-6 9-84,2-3-12,-4 8 426,3-2-436,2-4 4,1 6 1,3-8-6,0 1 146,4-3-45,0-4 11,4 0 90,2-7-118,-2 1 6,3-6 11,-2 1-17,-2-2 29,0 0-7,-2 0-5,-1 0 129,-2-5-11,-5-2-191,-1 2 6,-5 1-1,-5 6-27,4 3-11,-4-1-6,7 3-56,2 2-17,1 0-56,2 1-100,1 1-135,1 2-1104,4 7-27,4-1-1676,7 5 2544,6-2 0,-9-6 1,1 0-1</inkml:trace>
  <inkml:trace contextRef="#ctx0" brushRef="#br0" timeOffset="43716">18078 8024 22105,'0'-4'2056,"0"0"28,0 4-1967,-60-31-27,36 29-642,-12-12 1,2 6 613,14 24-12,2 5-5,0 5-6,1 4 6,2 2 11,-3 21-17,6-10-5,0 14-6,9-16 0,1 0 22,7-2-27,3 0 5,6-2 5,19 10 7,-3-13 10,14 6-5,-7-19 22,2-4-11,0-5 6,0-6-3553,-2-3 3552,-1-7-211,-3-3 190,-3-7 77,3-16-44,-10 4 0,1-12-69,-13-10 41,-6 10 0,-2-16-459,-8 15 453,-4 0 6,-5 2-6,-6 1-5,-4 2 16,-22-9-44,7 11-6,11 13 0,-1 0 0,-16-4-39,-4 4 1895,-2 1-2086,-3 6-308,-1 2-666,-1 6-4811,0 2-3782,7 4 10148,9 0 1,18 0 0,10 0 0</inkml:trace>
  <inkml:trace contextRef="#ctx0" brushRef="#br0" timeOffset="46100">14736 9293 14444,'45'-11'311,"0"0"0,-2 1 1,-7 2-8,-7 3-49,0 1-11,-2-2 54,-1 2-8,-2 0 1549,-3 0-1594,-3 0 594,-3 0-449,-3 0 89,-4 0 323,-2 0-423,-3 0 810,-1-1-1177,-2 1 35,-3-1-143,-1 1 17,-5-1 155,-12 1-68,0 1 34,-10 0 184,-14 2-386,6 0 418,-18 2-144,10 1 20,12 2 1,0-1-91,-19 4-62,19-3 1,2 1-2979,-8 3 2898,5 0-1029,5 0 956,7 0 204,6-2-27,5 1 218,6-3-185,3 1 2607,3-1-2595,5-1 1465,2 1-1460,7-2-5,4-1-12,5 0-11,5-1-17,3 0-3392,6-2 3392,2 0-367,25-4 350,-15 0-243,-16 3 0,0 0 238,11-2 11,-4 1-10,-1 1-2,5-2 18,-14 3 0,4-1 10,-20 3 341,-4 0-351,-6 0 536,-1 0-536,-11 0 5,1 0 0,-11 0 0,0 0-5,-5 2-12,-4 0-16,-5 2-2258,-4 0 2280,-5 1 0,-5 0 1666,-2 1-1644,-1-1-2085,3 1 2074,3-1 0,6 2-109,6-2 86,6 1 1,7-1 0,7 0 2009,5 1-1993,3-2 598,5 1-592,3-1 3297,5-2-3308,4 1 6,5-2-12,3 0 1,4-1-1,3 0-5,2-1-106,3-1 105,3-2 7,1 0 10,0 0-5,0-1-11,-1 1 11,-4 1-5,-3-1 10,-3 2 18,-6 0-1,-4 0-11,-5 1 0,-6 1-5,-2-1 382,-16 1-400,-2 0 7,-16 0-3387,-3 2 3409,-9 0-1,-8 1-432,-7 2 427,-5-1-9,31-1 1,-1 0 8,-1 1 1,1-1 2,0 0 0,-1 1 33,-9 1 1,0 0-3,-16 4-1081,20-3 1,3 0 1041,9 1-163,3 0 157,18-4 2085,4-2-1917,1 0 434,15-1-530,-2-3 29,29-6-73,-10 0-11,15-4-17,-9 1 2576,4 0-2571,1 1 12,1 0-6,-2 1-5,-3 0-1,-3 3 200,-6 1-211,-4 2-50,-8 2-28,-5 1-140,-6 1-364,-4 1-1047,-3 1-7221,-2 1 8856,-1 2 0,1-3 0,2 0 0</inkml:trace>
  <inkml:trace contextRef="#ctx0" brushRef="#br0" timeOffset="48167">16319 9264 22554,'-47'-12'50,"12"2"-27,56 10-12,-3-1 6,13 0-17,-6-1 0,3 0-12,1 0-4250,2 0 4250,-1-1-488,0 2 489,-1-1-346,-4 0 368,-3 2-11,-6-1 23,-4 1 2577,-5 0-2550,-3 0 1949,-3 0-1982,-11 0-6,-2 0 656,-11 0-606,-18 3-27,7-1-1,-15 4-1042,13-2 1054,1 2 11,0-1 17,2 0 0,2 2 83,-7 2-100,12-2-22,-1 1-23,14-3-11,6 0 6,2-1 16,3-2 1060,0 2-1015,2-3 34,2 0 11,2 0 6,2-1-40,6 0-33,2-1-28,5-2-17,5-2 5,3-1-5,5-1-5,2 0-12,5 0-992,2-1 997,3 1-4,0 1 10,0 1-11,-4 0 34,4 1 67,-13 2 17,-6-1-51,-17 3-22,-20-1 982,0 1-999,-12 0 28,1 0-3397,-4 0 3397,-2 0 0,-3 1-270,0 1 304,-17 3-23,11 0 17,-12 2 0,18-2-5,1 1 0,2-2-1,5 1-38,5-1-12,6 0-17,5-1 34,4-1 3376,5 1-3320,4-2 371,4-1-371,2 0-17,4 0-11,1-1 0,4-1-5,-1-1-3393,2-1 3404,-1 1-23,0 0-5,-1 1-6,-1 0 11,5-1-22,-7 1 5,7 1-11,-11 1 3370,-2 0-3392,-5 0 5,-3 0-179,-1 0-33,1 2-152,0 0-319,1 3-655,2-2-1731,0 2-5937,1 0 9012,0-1 0,-2-1 0,-2-2 0</inkml:trace>
  <inkml:trace contextRef="#ctx0" brushRef="#br0" timeOffset="50291">18230 9187 12219,'-5'0'2616,"2"0"3696,3 0-6194,-20-9-6,19 5-6,-15-7-5,24 9 0,2-1 50,12-1-89,-2-1-17,9-2-17,-3 2 11,2-1-11,1 0-23,1-1 23,13-1-5,-12 3 0,6-1 5,-16 3 28,-6 1 45,-3 0 89,-6 1 6,-2 0 73,-3 0-241,-9 0-11,-1 1-6,-9 0 0,-2 0 17,-5 0 6,-3 0 89,-22 1-73,8 0-720,-17 2 731,16 0 29,0 1-912,1 0 951,3 0-12,3 1-33,5 0-22,5 0-319,5 0 291,5-1 0,4 0 10,2 1 614,6-2-624,1 2 999,5-3-971,2 0 349,3 0-367,5 0-4,3 0-40,5-1 11,2 0 0,6-1-11,2 0 0,3 0-22,19-2 10,-12 1-10,13-2 11,-21 1-17,-2-1 5,-6 1 18,-5 1-1,-6-1 1,-7 2-7,-3-1-10,-22-1 22,3 1-11,-19-1-6,-8 2 23,7 0 10,-13 0 7,14 1-12,1 0-5,2 2 10,2 0-323,1 2 324,2-1 5,2 1-11,3 1 0,3-1-5,3 1 0,3 0-18,3 0 7,3-1 10,3-1-21,1 1 21,2-3 314,0 2-297,3-2 6,1 0-5,5-1 10,3 0-16,4-1 0,4 0 0,3 0 5,17-4-22,5-2 0,0 0 23,9-4-18,-26 5 23,7-2 34,-18 4 16,-4-1 17,-5 2 23,-3-2-101,-3 3-12,-4-3-10,-1 2-62,-6-1-482,-8 2-386,3 0-1469,-7 1 2404,5 3 0,8-3 0,0 3 0</inkml:trace>
  <inkml:trace contextRef="#ctx0" brushRef="#br0" timeOffset="55367">16339 10401 22142,'-9'-46'832,"-1"0"1,0 1-1,1 8-478,3 18 492,-2-3-790,6 16 58,-1 0-97,3 7 60,2 4-32,0 4 136,2 7-136,0 6-3409,0 4 3414,-2 6-5,-1 4-532,-5 3 532,-2 3-298,-7-1 267,1-11 0,-2 0-20,-7 15 11,6-15 1,0-2-6,-7 10-5,2 0-2000,0-3 2000,4-3 10,1-3 2011,1-5-1954,-4-1-46,3-10 12,-5-1-11,4-10 521,-11-9-459,-17-18-46,7 2-387,-6-13 415,21 14 6,4 0 1,2 1 3132,-2-5-3099,5 9 0,1-2 0,6 11-28,2 3-40,2 2-10,1 2-18,1 1 1034,0 4-1028,0 0 0,0 5 1,0 3-12,0 1 11,1 3 0,0 2 11,2 3 6,1 1-11,0 1 0,2 2 0,5 9-484,-1-6 472,6 5 1,0-11 22,4-2 0,6-2 6,5-2-6,7-4-12,5-2 12,-8-7 0,1-1-3246,21-3 3229,-18-1 0,0-2 6,15-7-301,-17-1 0,0 0 323,19-8-382,-22 7 0,-1-1 343,8-4 0,-5 0 223,-6 2-452,3-4-74,-13 8-173,1-3-313,-13 9 2444,-3 3-3145,-3 1-222,-1 3-7351,-4 1 9365,0 2 1,0-1 0,2-1 0</inkml:trace>
  <inkml:trace contextRef="#ctx0" brushRef="#br0" timeOffset="56117">14590 12233 21741,'0'-3'2078,"0"1"381,0 2-2408,-7-39-34,6 30-12,-6-27 6,7 39-5,1 2 11,0 0-6,1 1 6,-2 1-6,0 0 6,-2 1 11,-2-2 0,-8 5-17,2-5 11,-6 3 18,4-6 4,0-1 7,-1-2 10,1-1 1,1-2 5,1-4 68,-3-10-79,4-1-6,-1-11 6,6 2-28,2-5-17,2-1 12,4-2-18,2 3-636,4 3 653,3 4-11,2 5 6,0 3-6,0 4 12,1 3-12,0 4 6,1 2-12,0 2-5,12 6 0,-6 2 0,9 7-5,-10 1 5,0 5 0,-2 2 626,-2 5-632,1 17 0,-9-8-884,-1 15 890,-9-13 0,-7 2 0,-5-1 0,-8 0 0,-6 1-3099,-6 1 3099,-4 2-5,-5 1-207,19-21 0,-2 0 195,-12 11 0,0-1 9,9-8 0,-1-1 2,-8 7 0,0-1 6,-10 3-681,3-6 692,5-7 6,5-7-6,3-7 34,5-3 459,4-5-481,3-2 2823,2-11-2824,6 1 1,3-7 16,10-3-17,3 5 608,7-6-613,2 8-11,3 1 5,3 2 1198,0 3-1198,2 2 0,0 4-5,1 2-1,1 3 1,0 5-17,1 2 0,1 5-79,23 22-11,-16-9-273,-8-5 0,1 2-499,20 17 133,-8-8 216,-13-9 0,1-1-971,17 8-2054,2-2 3549,10 1 0,-26-13 0,-1-1 0</inkml:trace>
  <inkml:trace contextRef="#ctx0" brushRef="#br0" timeOffset="56309">15489 12799 20660,'-3'-4'3787,"1"1"-6961,2 3 3253,-51-64-29,37 43 266,-15-15 1,6 2-311,21 26 944,1 1-1006,1 2-28,0 3-67,1 0 2957,3 2-3232,1 2 751,4 2-1513,1 2-890,4 4-3708,2 0-3209,-1 0 8995,-1-1 0,-7-5 0,-2-1 0</inkml:trace>
  <inkml:trace contextRef="#ctx0" brushRef="#br0" timeOffset="56750">16391 12307 22453,'-3'-4'1898,"1"0"-5133,2 4 3336,-61-26-56,36 28 684,-11-12 1,-1 5-662,6 38-40,7-4 848,-5 11-859,12-8-6,1 15-17,7-11-11,2 10-11,9-17 23,3-1 16,7-3 0,14 5-5,-1-10-1,12 2 12,-6-13 6,1-5-12,1-2 11,-1-4 17,12-11-16,-13-1-6,8-9 27,-7-9-4,-8 6 4,2-11-21,-12 7 3397,-4-2-3359,-1-16-10,-5 12-218,0-9 218,-5 17 16,-2 3-17,-5 1 12,-3 4-12,-3 3-22,-2 2 0,-3 3-39,-1 2 28,-1 3-12,0 1-3319,-1 4 3303,2 2 133,-7 5-178,6 1-28,-2 6-72,8 1-612,3 11-1237,5 6-17,6 3-3383,7-1-3714,4-10 9119,0-4 0,-4-9 0,-3-3 0</inkml:trace>
  <inkml:trace contextRef="#ctx0" brushRef="#br0" timeOffset="56961">16957 12684 23343,'8'-5'1882,"-2"1"-1316,-6 4 941,0 0-1580,-18-40-62,14 30-117,-13-30-212,18 41-410,1 1-700,2 2-8257,8 3 9034,-3-1 1,1-1-1,-7-4 1</inkml:trace>
  <inkml:trace contextRef="#ctx0" brushRef="#br0" timeOffset="57394">17843 12372 21226,'0'-5'2493,"0"1"-376,0 4-1831,-10-59 178,4 34-285,0-10 1,-1 2-63,2 20-33,3 5-39,0 6 0,0 1-17,-1 1 17,-7 3-28,-1 2-12,-7 5 18,1 3-7,-4 3-4,-1 3-247,-4 2 246,-1 4 11,-1 1-11,-1 5-5,1 1 0,2 3-4,7-1 1,2 1-646,-4 11 643,7-11 0,3 0 6,8 16-6,7-13-6,6 10-5,8-19 22,17 6-5,-4-11-23,16 2 11,-9-12 6,3-5-922,1-4 945,1-3-7,-2-6-16,-1-4 17,-5-5 11,-3-6 51,5-15-17,-13 2-12,2-13-255,-13-13 245,-6 11-29,-4 15 0,-1-1 28,-2-13-2099,-4-1 2088,-2 3 22,-6 3-186,-3 3 170,-6 6-12,-4 4-16,-4 5-17,-6 3-34,-2 5-73,-5 4-229,-1 5-937,-3 3-2547,0 3 3831,-6 5 0,25-2 0,1 1 0</inkml:trace>
  <inkml:trace contextRef="#ctx0" brushRef="#br0" timeOffset="59526">16229 13354 23254,'8'22'263,"-3"4"-218,-5 7 0,0 4-929,-2 3 918,0 3-23,-1 1 0,-2 4-702,0 0 691,-2 0-11,0 1 11,-2-1 5,-1-2-5,-10 15 6,3-20 5,-9 9 6,4-21 36,-4-6-19,-2-3 16,-4-5 23,-2-5 0,0-4 39,-12-6 11,12-6 6,-7-4 0,18-6 5,3-2 23,5-3 424,3 0-380,3-1-4,4 3 758,1 1-569,2-1-201,0 7 380,-1 0-442,2 8 76,-3 2-165,2 2-6,-3 1-11,-1 4 39,-5 8-34,0 0-11,-2 5-3392,4-2 3393,2 0-1,3 2 0,2 0 28,8 9-28,3-7 23,8 7-23,4-9 12,4-1-728,6-1 727,5-2 0,-3-7 1,1-2-6,23 2-20,-16-3 0,-1-2 20,23-3 840,-31-1 0,0 0-852,-1-1 1,3-2 2,25-6 1,0-1-18,-22 5 1,0-2-44,5 0 0,4-2 0,-7 1-178,9-2-257,5-1-292,-31 7-649,-7 4-947,-9 1 2375,-5 4 0,-1-2 0,-2 3 0</inkml:trace>
  <inkml:trace contextRef="#ctx0" brushRef="#br0" timeOffset="61175">14491 15193 25242,'7'-39'33,"0"8"-10,-4 32-1,0 2 6,-2-1 40,0 1 10,-1-1 18,-1 1-12,-3 0-23,-2 1-10,-6-1-7,0 1-4,-4-1-12,1 0 0,-2-1-34,3-1 112,-6-1-27,7-4 22,-2-2-29,7-5-32,3-5-7,2-4-3408,2-3 3386,4-4 6,3-2-44,14-14 38,0 11-11,11-7 0,-5 16 0,2 4 11,1 3 12,11 1-29,-11 7 3373,8 1-3361,-14 6 0,-1 3-323,0 2 317,-2 4 17,15 23-11,-16-9-6,9 19 16,-21 2-21,-6-6-12,-8 13 6,-7-11-746,-8 2 751,-6 3-10,-6 2-7,-7 2 20,18-24 1,-2 1-26,-13 11 0,-3 1 22,10-9 0,-1 0-1501,-10 8 1,1-1 1514,12-11 0,2-3-2,1-1 0,1-1-380,-21 12 396,7-8 1,6-9 16,5-7 267,7-4-255,4-8 475,5-3-487,4-7 3188,5-4-3193,3-3 83,9-15-61,2 8 161,8-10-161,0 14 6,2 1-17,1 4 16,2 4-33,0 4-5,1 2-1,1 5-16,0 1 27,15 4-16,-9 4-691,11 2 669,-11 3-7,-1 2-16,0 3-78,-3 1 0,2 1-135,8 5-278,-8-3 1,1-1-389,6 3-1648,-6-5 1,1 0-6733,14 4 9287,12 5 0,-38-17 0,-8-3 0</inkml:trace>
  <inkml:trace contextRef="#ctx0" brushRef="#br0" timeOffset="61365">15286 15643 24898,'-16'-45'110,"1"0"0,0 4 0,5 8-54,10 21 1129,1 2-1168,0 1 392,2 3-454,0 2 162,2 1-324,-1 2 453,3 1-1091,1 2-752,2 3-2995,4 3 4592,2 3 0,-6-5 0,-2-1 0</inkml:trace>
  <inkml:trace contextRef="#ctx0" brushRef="#br0" timeOffset="61799">16055 15353 14915,'2'-7'3495,"0"1"-1459,-2 6-1314,12-69-134,-6 35-1298,1-10 1,1-2 1162,-4 10-33,0 1 751,-1 3-779,0 4-56,-2 7 634,0 6-740,-1 5-51,0 4-56,0 3 86,0 2-192,-1 4 2226,-2 3-2221,-1 7 34,-5 13-44,3-4-1,-3 12-22,3-7 11,-1 3-6,0 2-11,0 3 6,-5 20 0,2-9-1419,-3 14 1307,4-15-123,1 1-230,2 1-331,1 1-554,2-1-1149,2-2 2510,3 2 0,-1-22 0,1-3 0</inkml:trace>
  <inkml:trace contextRef="#ctx0" brushRef="#br0" timeOffset="62249">16779 15579 23215,'0'-4'1820,"0"0"95,0 4-1775,-7-62-2004,3 42 1900,0-15 1,-1 3-3094,3 24 3085,1 3 930,0 0-1031,1 3-408,-1 0 83,1 6 443,0 2-947,1 4-498,2 1 2248,7 7 0,-5-9 0,4 3 0</inkml:trace>
  <inkml:trace contextRef="#ctx0" brushRef="#br0" timeOffset="63850">17791 15060 9912,'6'-8'6100,"-2"3"-4762,-4 5 4471,0 0-5602,-1-25-34,-3 17-27,-2-18-17,-4 23-17,-2 1-6,0 0-11,-3 0-16,0 1-18,-1 0-5,-1 0-5,-1 0 10,0 1-10,1 0-6,1 0-6,0 0 0,3 2 45,-5 2-39,6 1 5,-3 1-5,5-1-11,2 1 10,-1 0 1,1 1 0,1 0 56,-3 5-6,0 3-56,1 1 6,2 1 5,2-4 1,1 1 33,0 0 17,-2 8-50,1-3-12,-2 7 11,1-7-22,1 0 6,-1 0-23,1-1 11,0 0-10,1-1 4,1-1-4,0-1-1,1-1 11,0-2 6,0-1 0,1-2 90,0 0-23,1-3 56,0-1 17,0-3 571,0-1-576,0-7-118,2 1 27,4-8-44,0 4-5,3-2-6,0 3 22,6-1-28,-2 1 0,4 1-5,-3 3-1,0 0 18,1 3-23,0 0-3392,1 1 3397,1 0-27,-1 3 33,1 2-16,-1 3 5,1 4 5,0 2-10,0 2 16,9 13-11,-6-5-541,7 11 541,-8-7 17,4 12-29,-7-9 1,1 7-11,-10-4 11,-6-9 3112,-5 7-3140,-7-12-23,-6-1-260,-6 1 216,-3-2-45,-3-1-45,-2 0-51,1-3-3362,-12 1 3212,13-7-652,-13-2-570,23-11-2582,-3-5 4201,12-8 0,4 8 0,2-1 0</inkml:trace>
  <inkml:trace contextRef="#ctx0" brushRef="#br0" timeOffset="64224">17842 14980 25506,'-7'-25'263,"3"4"-168,8 19-5,0 0-6,0 0-6,0 2-11,-2-1 0,1 0 12,-2 1-1099,1 0-5,-4 3-946,1-1 1971,-1 4 0,2-4 0,0 1 0</inkml:trace>
  <inkml:trace contextRef="#ctx0" brushRef="#br0" timeOffset="70457">18262 15232 13236,'-41'-29'25,"-1"0"1,1-1 0,3 3 0,1 1 0,3 2 1055,4 3 1,2 2-1088,0 1 0,-2-1-39,-11-4 0,-5-2 1,1 3 126,1 0 1,-4 0-82,2 2 0,-7-3 1,-1 2-1,6 2 2,-8-1 0,0 2-1,7 2 0,-2 0 0,-2 0-59,-3 1 1,0 0 0,1 2 58,11 2 0,2 0 0,-2 1 1,-14-3 1,-2 0 0,3 1 1,14 4 1,2 0 0,0 2 3,-2-1 0,0 1 1,0 0-238,-1 1 0,0 0 0,0 0 241,0 1 0,0 0 0,-4 0 12,-1 1 0,-4 1 1,0 0-1,2 0-233,-4 0 1,2 0 0,-2 1 218,2 0 0,-3 0 1,-1 0-1,5 1-124,-3 1 0,3 0 1,0 0 119,-1 1 1,-1 0-1,1 1 104,-2 1 1,1 0 0,0 1-95,0 0 0,0 1 0,0 1-8,0 0 0,0 0 1,1 1 1,0 0 0,0 1 0,0 0-149,2 0 1,-1 1 0,1 0 146,1 1 1,0 0-1,1 0-2,2 1 1,0 0-1,0 0 82,2 0 1,0 0 0,1 1-88,3 0 0,0 0 0,-1 1-4,-11 5 0,-1 2 0,2 0-4,-5 2 1,1 2 3,10-3 0,-2 0 0,5 1-9,0 2 0,4 0 2,1 0 1,1 2 2,4-2 1,-1 5 2,4 2 0,-3 7 0,1 0 1,3-3-1,-3 7 0,2 1 1,-5 6 0,-2 6 1,8-6-5,15-12 0,5-3 3,0 0 1,3 3 223,5 7 1,3 4-1,2-3-224,1-1 1,4 0-6,0 2 1,2 3-1,3-6 13,5-4 1,2-4-1,3 1 1,4 0 7,2-3 0,4 1 1,0-2-3,9 5 0,3-2 2,-6-5 0,3 1 0,3-3 19,9-1 0,5-4 0,-3-2-12,-8-3 1,-2-2 0,3 0-7,-1-1 0,4 0 0,-1-1 0,-1-1 8,4-1 0,-3-2 1,2 0-19,1-1 0,1 1 1,4-2 28,-10-2 1,3 1 0,3-2-1,-1 1 1,-3-1-11,2 0 1,-4 0 0,2-1 0,5 0-97,1-1 0,6 0 1,3 0-1,0 0 0,-2-1 1,-6-1 100,3 1 0,-6-1 0,0-1 0,3 0-54,0-1 1,4 0 0,0 0 0,0-1-1,-5-1 61,-2 1 0,-4-1 0,0-1 0,4-1 51,3-1 0,5-1 1,0-2-1,0 1 1,-3-1-48,0 1 0,-3 0 0,0-1 1,3-1-48,0 0 1,2 0-1,1-1 1,-2-1 0,-3 1 37,-4 0 1,-3-1 0,-2 0 0,1 0 2,1 0 1,-1-1 0,0 0-1,0 0 2,0-1 0,-1 0 0,-1-1 0,1 1-4,-1-1 0,0 0 0,-1 0 0,0-1-1,0 1 1,-1-1 0,-1-1 0,1 1-5,-2-1 1,0 0-1,0 0 1,0 0-39,13-6 1,-1-1-1,0 0 42,-2 0 0,0 0 0,-2-1-4,-1 0 0,-2 0 0,0-1 0,-2 1 0,-1-1 1,-2-1-3,-2 2 0,-1-2 1,-2 0-3,-2 2 0,-2 0 1,0-4 19,-1-5 0,0-5 0,-1-1 0,-4 2-23,5-10 1,-4-2 199,-2 2 0,1-4 1,-15 2-293,-27-8 0,-14 4-62,3 12 1,-5 2-38,-3 4 1,-5 0-1,-2 4-185,1 7 1,-1 4-1,-3 0-403,-5 0 0,-3 0 1,0 1-2292,0 1 0,0 2 0,0 0 3109,1 2 0,1 0 0,4 3 0,3 0 0,6 1 1,-12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15:28:01.41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10074 2215 30267,'2'-43'-604,"-1"0"1,1 3 0,0 10 4,0 24 1567,0 5 1691,-4 8-2635,-1 7-7,-3 7 67,-2 7-217,0 9 605,-2 6-101,0 9-607,-1 5-486,5-25 0,0 1 694,-1 2 0,1 2 22,-1 1 1,0 2-51,-1 3 0,1 1 5,-1 3 0,1 1 9,0 3 0,-1 0 2,0 4 1,0 0 13,0 3 1,0 2 4,3-19 1,-1 1 0,0 1 3,0 2 0,1 0 1,-1 2-4,0 1 1,0 1-1,-1 0 9,1 3 0,-1 0 0,0 1 6,0 1 0,0 1 0,-1 0 5,1 2 0,-1 1 0,0-1-4,0 2 1,1 0 0,-1 0 1,0 1 1,0 1 0,0-1 6,0 2 1,0-1 0,1 1-3,-1 0 1,0 0-1,0 0 11,1 0 1,0 0 0,0 1-15,0 0 0,1 0 1,-1-1-10,1 0 0,0-1 0,0 4 6,1-13 1,0 2 0,0 2 0,0 1 0,0-1 16,0 3 1,-1 1 0,1 0-1,0 0 1,-1 0-12,1 0 0,0 1 1,-1-1-1,1 0 1,-1-1 2,1-2 1,0 0-1,0 0 1,-1-1-1,1 1 19,-1 2 1,-1 0 0,1 0 0,-1-1-1,1-2-9,0 2 0,-1-3 0,1 0 1,-1 3 0,0 0 0,0 3 0,-1 1 0,1-2 0,0-3-1055,0-2 1,0-3 0,0-2 0,0 1 1026,0 2 0,0-1 0,0 1 0,0 0-6,-1-1 1,1 1-1,0 0 1,-1-1-42,1 1 1,0 0 0,0 0 0,0-1-6,0 1 1,0-1 0,0 1 0,0-1-13,1-1 0,0 0 1,-1 1-1,1 2 2,0 2 0,0 3 0,0 1 1,0-1-1,1-2-27,0-1 0,0-3 0,1 0 0,0 3 14,-1-1 1,1 2-1,0 0 1,1-1 0,0-3-80,0 11 1,1-4 0,0 0 39,1 0 1,0-1-1,1 0-12,-1 0 0,0-1 0,1-1-23,1 0 0,0-1 0,1 0 87,-1-3 1,1 1-1,0 2-174,2-1 0,0 3 0,0 0 1,0-3-33,1 2 1,-1-3 0,0 2 72,1-4 1,-1 3-1,1-2 1,0-3-130,-1-4 1,-1-3 0,1 0 74,2 18 1,0 1-1320,-1-10 0,-1 1 0,1-2-967,0 4 1,0-1 2613,-1-7 0,1 1 0,-1-7 0,1 5 0,0-7 0</inkml:trace>
  <inkml:trace contextRef="#ctx0" brushRef="#br0" timeOffset="1025">9916 2279 16580,'44'-1'686,"0"-1"0,0 1 0,20-1 0,-5 1-210,-22 1 1,1 0 332,5 0 0,5 0 0,-1 0-397,13-1 1,2 0-1154,-5 1 1,3-2 0,-2 1 849,-8-1 1,-2 0 0,0-1-24,4 1 0,1-1 1,1 0-30,3-1 0,1 1 0,0-1 50,3 0 1,1 0 0,0-1-157,-13 2 0,0-1 0,1 1 0,0-1 1034,1 0 1,0 0-1,1 0 1,0-1-900,2 1 0,0-1 0,0 0 0,0 1 39,1-1 0,1 0 0,-1 0 0,1 0-6,0 0 0,0 0 1,1 0-1,3-1 15,-7 1 1,1 0-1,3 0 1,1-1 0,0 1-1,0-1 18,3 1 1,1-1-1,0 0 1,0 1-1,0-1 1,1 0-35,-2 1 0,2-1 1,-1 0-1,0 0 0,-1 1 1,0-1-2,-1 0 0,0 1 1,-1 0-1,0-1 1,-3 1-1,-1 1-6,8-2 0,-3 1 0,-2 0 1,1 0-13,1 0 1,0 0-1,0-1 1,0 1-38,0 0 0,-1 1 1,0-1-1,0 0-15,0 0 0,0 1 1,-1-1-1,0 1-2,0 0 1,-1 0 0,0 0 0,0 0-8,-1 1 0,-1-1 0,1 1 0,3 0 21,0 0 1,4 0 0,2 0 0,-2 1 0,-3-1-35,0 1 0,-3 0 1,0 1-1,3-1-5,-4 0 1,3 0-1,1 1 1,0-1-1,-2 1-9,-2 0 0,0 1 0,-1 0 0,-1 0 1,-3-1-12,1 1 0,-3 0 0,-1-1 0,4 1 0,10 0 0,4 1 0,-2-1 0,-4 1 0,-4 0 0,-3 0 0,-2 0 0,1 1 0,-2 0 0,0 0 0,-2 1 0,-1 0 0,0 0 0,-3 0 0,0 1 0,0 0 0,16 3 0,0 0-83,-5 1 1,-2 1-35,-4 1 0,-2 0-35,-4 0 0,-1 2-77,6 5 1,-1 2-85,-15-5 0,-1 2-70,5 4 0,-3 1-512,1 12-296,-7 2-257,-4 5-231,-5 4 15,-4 5 374,0 4 259,-4 6 661,-4-28 0,-1 1 116,0 1 1,0 1 182,1 3 0,-1 0 160,0 1 0,1 1 143,-1 1 1,0 2 43,0 0 1,-1 1-74,0 1 1,-1 1-41,1 1 0,-2 0-33,0 1 0,-1 1 0,0 1 1,0 2-1,-1 1 1,0 1 24,-1 2 1,-1 0 14,0 2 1,0 1 6,-2 0 1,0 1 3,-1 0 1,1 4-29,-1-4 1,0 5 0,1-3-40,1-12 0,0-1 1,0 2-44,0-3 1,-1 4 0,1-1 0,1-2-8,0 1 1,0-2 0,1 0-40,0 2 1,0-1 0,0 1-25,1 1 1,-1 0 0,1 0-34,1 1 0,0 0 0,0 1-34,1-1 1,0 2 0,0-1-24,2 1 0,0 0 1,0 1-25,1-1 0,0 1 0,1-1-14,0 2 1,1 0 0,0-1 10,0 0 1,0 0 0,1 3 30,0 1 1,1 5-1,0 0 1,0-3 4,-3-12 0,1-2 0,-1 0 0,1 3 13,2 10 1,0 2-1,-1 2 1,1 2-489,-3-11 1,0 3-1,1 1 1,-1 0 0,-1-2-1,0-4 536,1 5 1,-1-5 0,-1 1-1,1 4 4,0-4 0,-1 3 0,1 3 0,0 0 0,-2-1 0,0-3-71,-2 1 0,0-2 0,-2-1 0,1-1 0,-1-2 123,-1 2 1,0-2 0,0 0 0,-1 2-49,0-2 0,0 1 1,0 2-1,-2 1 1,-1 2 75,-3-1 0,-1 3 0,-2 2 0,-1-2 1,1-1-1,0-4 53,0 4 0,0-5 1,0 1-1,-2 3-49,1-3 0,-1 4 1,0 2-1,-1 0 0,0-3 1,1-7 78,-4 12 1,1-7 0,0 0 37,-1 1 0,1 0 1,-1-1 15,0 0 0,0 0 0,0-1-132,0-1 1,1 0 0,-1 0 121,0-2 0,0 0 1,0 0-165,1-2 1,-1-1 0,-1 2-1,0-1 1,-1 3-1,-2 0 1,2-3-11,-1 2 1,-1-3 0,0 2-16,0-3 0,0 2 0,-2 0 0,2-5 83,0-1 1,0-4-1,-3 1-5,-2 0 0,-2 1 0,-2-1 0,2-1 46,-2 1 0,1-2 0,-3 1-17,2-4 0,-3 3 0,1-2 0,0-2 66,-1-2 1,2-3 0,-2 0 43,0 0 1,-1-1-1,0 0-18,-1-1 0,-1 0 0,0-2 8,0 1 1,-1-2 0,-1 0-2,0-1 1,-1-1 0,0-1-164,0-1 1,-1-1-1,0-1 142,-1 0 0,0-1 0,0-1-45,0-1 1,0-1 0,0-1 53,0 0 1,-1-1 0,0-1-142,1-1 0,1-1 0,-3 0-175,-16 1 1,-4-1-1,3 0-156,13-3 1,2-1 0,-3 0-39,-12 0 1,-3 0-1,4-1-151,15-2 1,3 0-1,0-1 99,-1-1 1,0 0 0,-1 0 16,0-1 0,0 0 1,0 0 18,0-1 0,-1 0 0,1-1 13,-2 0 0,0-1 0,0 0 165,-1 0 1,0 0-1,0-1 111,-2 0 0,1 0 0,-1 0 5,-1-1 1,0 1-1,0-1 5,-1 1 1,-1-1 0,0 0-52,-1 0 1,-1 0 0,1 0 67,-1 0 1,-1 0 0,-3 0 13,10 1 1,-4 0 0,-1 0 0,1 1 0,2-1-5,-1 0 1,3 1 0,-1 0-1,-6-1-38,0 1 0,-6-1 0,-3 0 1,0 0-1,2 1 0,5 0 119,-2 0 0,5 1 0,0 0 0,-3 0 49,0 0 0,-2 0 0,-2 0 0,0 1 1,0-1-11,-3 1 1,0 1-1,-1 0 1,2 0-1,2 0 42,-2 0 1,3 0-1,-1 0 1,-2 0-56,10 1 0,-2 0 0,-1 0 0,0-1 0,1 1 0,4 0 43,-9 0 1,3 1 0,1-1 0,0 0-7,-1 1 0,0-1 0,0 0 0,0 1-103,0-1 0,0 0 1,0 0-1,0 0-58,2 0 0,-1 0 1,0 0-1,1 0-195,1 0 0,1-1 0,-1 1 0,-3-1 213,-3-1 1,-6-1 0,0 1 0,3-1 0,8 1-1,4 1 1,7 0 0,-2-1 0,-2 0 0,0 0 0,1-1-1,-1 1 1</inkml:trace>
  <inkml:trace contextRef="#ctx0" brushRef="#br0" timeOffset="1732">10435 3129 27135,'-40'12'809,"-1"0"0,3-2 1,12 1-2646,28-1-1140,7-1 2280,8 1 166,7-1 1533,10-1-438,11-1-179,16-2-336,-4-4 0,8 0-153,-11 0 0,4-1 1,0 1 578,2-2 1,0 1-1,2-1-37,-12 0 1,1 1-1,0-1 1,-2 0-35,6-1 1,-3 0 0,0-1-124,5 1 1,0 0 0,0 0-87,2-1 1,1 0 0,-1 0-65,3 0 0,0 0 1,0 0-73,-14 0 0,0 1 0,0-1 0,0 1-21,1-1 1,0 0 0,0 1 0,0-1-17,1 0 0,1 1 0,-1-1 0,0 0-6,0 1 1,-1-1-1,1 0 1,3 1-53,2-1 0,4 0 1,1 0-1,-1 1 1,-2-1-17,-2 1 0,-2-1 1,0 1-1,5 0-132,-2 0 0,5 0 1,2 0-1,0 0 1,-4 1-1,-4-1-97,-3 1 0,-4 0 0,-1 0 0,2 1-329,11 0 0,4 0 0,-2 1 1,-6 0-1333,-8 0 1,-5 0-1,-1 1 1904,14 2 1,-6 0-1,4 0 1,-25-1 0</inkml:trace>
  <inkml:trace contextRef="#ctx0" brushRef="#br0" timeOffset="2028">10377 4375 27551,'-56'12'473,"-1"0"0,6-1 1,6-1-190,-4 2-145,18-2 130,18-4 389,15-2-3230,12-2 2613,14-1 272,14-3-136,13-2 10,-23 0 1,3 0 280,5-2 1,4 0 0,-1 0-230,12-1 0,2 0-209,-6-1 1,4 1 0,-2 0 681,-9 1 0,-1 0 0,1 0-712,3-1 0,1 1 0,0 0 0,3-1 0,1 0 0,0 0 0,2 0 0,2-1 0,-1 1 0,3 0 0,1 0 0,0 0 0,1-1 0,1 1 0,0 0 0,2 0 0,-1 0 0,2 0 0,-17 2 0,1 0 0,0 0 0,0 0 0,0 0 0,1 0 0,-1 1 0,0-1-620,1 1 1,-1-1-1,1 1 1,-1 0 526,0 0 1,-1 0 0,1 0 0,0 0-131,13 0 0,0 0 0,4 0-125,-16 1 0,3 0 0,1 0 0,-1 1 0,-3-1-340,15 0 0,-3 1 1,2 0-16,-5 0 1,3 0 0,-1 0-1,-5 0-435,-4 2 1,-4-1 0,-2 1-756,17 0 0,-2-1 1815,-11 1 0,-4 0 1,3 0-1,-22 0 1</inkml:trace>
  <inkml:trace contextRef="#ctx0" brushRef="#br0" timeOffset="2316">10466 5254 27959,'-55'18'519,"-1"0"0,7-1 1,4-1-35,-4 4-246,16-3-114,15-5 263,10-3-600,11-4-1119,9-2 1397,14-2-939,13-4 861,15-3 15,-21 1 1,3 0-1222,5-2 0,1 0 1340,7-2 0,2 0 153,6 0 1,1-1-357,-15 3 1,0 0-1,2 0 309,2-1 1,2 1 0,0 0-599,2 0 0,2-1 0,0 2 414,2-2 0,2 2 0,-1-1-284,1 1 1,0 0 0,6-1 184,-11 3 0,5-1 0,3-1 0,1 1 1,-2 0-1,-5 1-27,3-1 1,-6 1-1,2 0 1,7-1-62,-8 2 1,8-1 0,3 0 0,3 0-1,-1 0 1,-2 1 0,-5 0 0,-7 0-68,3 1 0,-8 0 1,-1 1-1,6 0-323,2-1 0,5 1 1,4 0-1,-1 1 1,-3 0-1,-6 1-2270,14 3 0,-6 2 0,-2-1 2311,-1 0 0,-1-1 0,-3 2 395,12 4 0,-11-1 1,-20-1-1,-15-4 1</inkml:trace>
  <inkml:trace contextRef="#ctx0" brushRef="#br0" timeOffset="2634">10001 6647 14914,'-48'21'693,"1"-1"0,-1 0 0,4-1 0,1 0 0,4-1 914,1 0 1,2 1-1324,3 2 0,3 0 1500,-4 6-1250,10 2 12,31-15-1107,14-5 965,19-4-154,7-4 1,6-3-185,-7 0 0,2 0-3,-2-1 0,4-1 1,-1 0 28,-6 0 0,-1 0 1,2-1-459,3 0 0,2 1 0,0-2 528,4 1 0,1-1 0,0 0 411,2 1 1,1-1-1,4 0-373,-10 1 0,5-1 0,1 0 0,-1 0 0,-2 0-448,2 0 0,-3 0 1,1 1-1,2-1 293,1 0 1,3-1 0,0 1 0,0-1 0,-4 1-139,0 1 1,-3-1 0,-2 1 0,2-1 83,0 1 0,1-1 1,0 0-1,-1 1-10,1-1 1,-1 1-1,1 0 1,-1-1-12,0 1 1,0 0 0,0-1-1,0 1-45,-1 0 0,0 0 0,0 1 0,-1-1 39,0 0 0,0 1 0,0-1 0,-1 1-1,-1-1 1,1 1-1,-1 0 1,0 0-18,14-1 0,0 1 1,0-1-10,-2 0 1,0 1 0,-1 0 24,-2 1 0,0 0 1,-1 0 74,-3 0 1,0 1 0,2 0-146,-5 0 1,3 1 0,0 1-1,-4-1-62,1 1 0,-3 0 0,2 0-62,10 1 1,1 0 0,-6 1-283,-3 1 0,-5 2-332,-5-1 1,-2 2-84,-6 1 1,-3 0-3561,15 10-2722,-16 0 7406,-15-1 1,-8-7 0,-5-3 0</inkml:trace>
  <inkml:trace contextRef="#ctx0" brushRef="#br0" timeOffset="2960">9561 8237 22666,'-40'15'863,"0"1"0,-1 0 0,-12 5 1,11-2 1118,23-1-721,55-9-1651,2-3 249,1-7 0,4-2-1839,-8-1 1,0 0 2109,5-2 1,2 0-127,4-1 0,3 0-247,3-1 0,3 0-16,2-1 0,5 0 349,-15 2 1,5-1-1,1 0 1,-2 1-31,5-2 0,-2 2 1,3-1 16,-1 0 0,2-1 0,1 1 0,1-1-44,-8 3 1,0-1 0,1 0 0,0 1 0,1-1-331,5 0 1,1 0 0,1 0-1,-1 1 1,1-1 278,0 0 0,0 0 0,1 0 0,-1 1 1,0-1-124,-1 1 1,0 1 0,1-1-1,-3 1 1,-3 0 110,0 1 0,-4-1 0,0 2 1,0-1-273,1 1 1,0-1-1,0 1 1,0 0 302,0 0 0,0 0 0,0 1 0,0-1-57,-1 1 0,1 0 0,-1 0 1,0 0 48,0 0 0,-1 0 0,1 1 0,-1 0 89,-1-1 0,-2 1 0,2 0 1,2 0-109,0 0 0,3 1 0,1-1 1,-1 1-1,-2-1-11,-2 1 1,-2 0 0,-1-1 0,3 1-2,9 0 1,4 0 0,-2 0 0,-4-1 162,-6 1 0,-3 0 0,-1 0-185,-3 1 1,0-1 0,-1 1-31,15-1 1,-1 1-30,-7 0 0,-3 1-58,-5-1 1,-3 1-320,24 1-1185,-16 2-7165,-16-1 8824,-13 0 0,-9-2 1,-6-1-1</inkml:trace>
  <inkml:trace contextRef="#ctx0" brushRef="#br0" timeOffset="9367">3117 13840 32767,'9'9'-3416,"-1"-2"1524,-8-7 3352,68 7-856,-36-3-790,12 2 0,1 0 557,-6 2-773,4 2-17,6-2 1424,8 1-489,-26-5 0,2-1-1193,3 0 0,2 0 844,4-1 1,1-1 59,5 0 1,0 0 17,6 0 0,1-1-1077,2-2 1,1 1 952,4-1 0,2-1-527,-20 1 0,1-1 0,0-1-23,3 1 0,0-1 0,2 0 994,0 2 0,1-1 1,15-7-638,-30 2 0,5-3 0,6-3 0,5-1 0,4-3 0,4-1 0,3-2 0,2 0 0,2-2 0,1 0 0,1-1 0,-1 1 0,-1 0 0,-1 0 0,-2 1 0,-3 1 0,-3 2 0,-5 1 0,-4 2 1,-5 2-434,23-6 1,-11 4 0,-5 2 0,-1 0 0,5-2-1,11-5 418,-18 6 0,9-3 0,6-4 0,7-1 0,4-2 0,4-1 0,1-1 0,1 0 0,-2 0 0,-2 1 0,-3 0 0,-6 3 0,-6 1 0,-9 3 0,-8 3 0,-11 4 0,-13 3 0,-13 5-357,-13 3-967,11 0 341,6 1-40,11 0 1122,9 1-362,8 1 307,9 3-1540,7 2 1460,8 4 128,-28-4 1,0 0-33,3 2 1,0 0-494,2 1 1,1 1 501,2 1 1,0 1-4,1 0 1,0 1-4,0 1 0,1 0-6,-1 1 0,0 0 1,-2 2 1,0 0-7,-2 0 1,-1 1-11,-3 0 1,-1 2 74,-3-2 0,-2 2-135,-4 0 1,-3 1-154,14 22-45,-13 2-141,-13 2-263,-13 1-710,-12 3-1138,-13 1-5679,-4-3 17911,-1-8-9612,21-57 1,0-21 0,0-16-1,-1-14 1,1-7 0,0-4 0,0 1-1,1 6 1,0 9 0,2 15 111,-4-2 0,2 10 1,-1-11 242,-78-545 110,89 594-25,0 0 178,-60-40-269,29 29-310,-4-10 0,0 2 52,11 18-38,11 4-51,2 1-28,5 4 23,3 13-28,4-2 33,8 26-39,2-12 5,7 15 7,-2-8 10,-2-7 0,0 2 1329,9 20-1345,-7-17 0,0 0 27,7 20 18,1-1-1,1 2-5,0-2 0,1-1-12,0-1 12,0 0 0,0 0 11,-2-1 11,-1 0 17,-2-4 123,-5-8 0,-1 1-77,4 8-88,-6-12 0,-2-2 14,-2 0 2131,-2-2-2175,-3 1-58,-1 0-10,-3 1-34,-1 1-2557,-4 0 2389,-3 0-546,-10-1 1,-4 1-2619,-7 10 2997,-2-6 0,2-3 0,8-15 0,0 0 0</inkml:trace>
  <inkml:trace contextRef="#ctx0" brushRef="#br0" timeOffset="11653">9710 13236 28117,'-43'13'664,"-1"1"1,3-2-1,14 0 734,28 0-2915,25 8-762,-4-6 1067,19 6 721,-10-8 355,4-1-259,3 0-511,5-2-132,4-1 1429,7-4 1008,7-2-706,-29-2 0,4-2 113,22-5 1,4-3-187,-12 0 0,2-1-224,-5 0 1,3-2-1,-1 0 222,11-6 1,-2-1-360,-16 5 0,0-1 1,1 0-260,2-3 0,1 0 0,0 0 0,2-3 0,0 0 0,0-1 0,2-2 0,0 0 0,3-2 0,-8 2 0,3-2 0,2-1 0,-1 0 0,-2 1 0,1-1 0,-2 1 0,0 0 0,2-2 0,1-1 0,2-1 0,1-1 0,-1 1 0,-3 1 0,-1-1 0,-2 2 0,-2 0 0,1 0 0,1-2 0,-1 0 0,1 0 0,-1-1 0,1 0 0,-1 0 0,1-1 0,-1 0 0,0-1 0,0 0 0,-1-1 0,1 1 0,-1-1 0,0 0 0,-1-1 0,0 0 0,0 1 0,-2 0 0,1-1 0,2-3 0,1-1 0,2-4 0,0 0 0,0 0 0,-3 2 0,0 0 0,-2 1 0,-1 1 0,2-2 0,-2 1 0,2-2 0,1 0 0,-1-1 0,-2 1 0,-2 3 0,-1 0 0,-1 0 0,-1 1 0,-1 1 0,-1 1 0,-2 2 0,1 0 0,0-1 0,7-8 0,1-1 0,0 0 0,-5 4 0,-4 4 0,-3 2 0,0 1 0,10-14 0,-2-1 0,-5 4 0,-3 1 0,-4 3 0,-2 1 0,-3 2 0,-3 1 0,-3 4 0,-2 0-187,5-27-770,-8 8-126,-5 5-53,-4 4 1337,-5 5-1169,-19-20-292,4 24 1600,-15-13-1693,10 28 194,-2 4 322,-4 3 288,-3 3 309,-2 4 319,-4 2 240,9 5 1,-1 0 1612,-20 5-1347,16-1 0,1 1 527,-20 9-736,12-3 0,-2 2 83,9-3 1,0 0-73,-14 5 1,0 0-72,12-4 0,1 0-88,-3 1 0,0-1-187,-2 1 0,0 0-38,-1 0 0,0-1-1134,0 0 1,0 0 1023,0-1 1,1 0-34,2-2-1,0 0-202,3-1 1,1-1 155,3-1 0,1-2 362,-23 4-347,7-5 778,5-11-1123,22-1-249,10-10 2337,25 0-1197,13-3-1525,8-3 1673,7-2-44,5 1-86,3-1 350,3 2 200,3 1 310,4 1-1346,-29 11 0,2 1-119,0 0 1,3 0 24,19-5 0,3 2-795,-11 2 1,1 1 874,-5 1 1,2 0 0,0 0-58,8 0 1,0 1-761,4 0 0,1 0 774,3 1 1,2 0 55,-19 3 0,0 0 0,1 1 146,0 0 0,1 1 0,1 0-135,0 0 1,0 1 0,0 0 6,0 0 1,0 2 0,0-1-16,-1 2 1,0 0 0,0 1-4,-2 1 0,0 1 1,0 0-73,17 5 1,0 2-27,-5 2 0,-1 2-38,-5 1 0,-3 2-545,-5 1 1,-3 3 405,-4 2 1,-4 1-109,-5 3 1,-3 1 46,-4 2 0,-3 2 147,-5 3 0,-2 0 279,-2 2 1,-4 0-297,-2 3 1,-3-1-504,-1 2 1,-1 0-1803,-3 1 1,0-1-1493,-1-3 1,1-2 4534,0-3 0,2-4 0,-2 3 0,3-15 0</inkml:trace>
  <inkml:trace contextRef="#ctx0" brushRef="#br0" timeOffset="13259">20091 2802 26322,'-33'-47'-780,"1"1"1,2 3 0,2 10 104,4 20 1282,-3 5 222,-2 4-89,-3 10 1,-1 4 290,-12 7-596,8-1 0,1 3 581,-6 14 998,1 5-1680,1 4 942,3 5-1276,3 3 0,5 3 0,4 0 0,4 3 0,4 1-597,7-1 154,4-1-624,5-2 18,9-2-179,6-4-77,9-4 489,1-17 0,2-2-326,19 10 482,-12-13 0,1-3 0,23 0 245,-26-11 1,0-1 392,2-1 0,1-1 164,0-1 0,2-2 740,14-3 1,2-2-323,-13 0 1,0-1-499,12-3 1,-2-2 376,-15 1 0,-3-1-17,1 0 0,-1-2 668,27-12-739,-15-1 1,-1-1 370,6-6-392,-14 8 1,-4-1 171,-12 4-259,-7 1-265,-6 3-345,-5 2-326,-5 2-470,-2 1 1200,-3 2-1394,0 2 229,0 2 315,0 1 1651,2 2-843,2 1 2334,2 1-1268,1 1 349,1 0-19,0 2-531,-7 19-860,1-3 0,-7 16 0,1-7 0,0 3 0,-3 3 0,1 1 0,1 0 0,2-1 0,4-2-854,2 10 276,7-11-272,6 7-17,5-15-456,7-2 219,16-2 568,10-9 384,3-5-443,1-11 992,-13-9 141,-2-4 374,0-6 364,-3-2-224,-3-2-564,-1-2-471,-5-1 13,-3 0 2119,-5-1-2149,-3-13-420,-5 14-159,-6-9-66,-5 17-124,-8 3 391,-4 3-294,-6 2 335,-3 3 66,-3 3 560,-3 3 192,0 3 1099,2 2-613,-14 6-213,21 2-754,-7 6 0,25 0 0,3 2 0,2 2 0,5 1 0,2 2 0,6 1-792,4 0-1118,3 2-199,5-1-190,16 12 828,-5-7 159,13 8 59,-20-16 0,1-2 175,17 8 717,-13-9 0,-1-1-220,17 1-1506,3-5 2259,0-4 376,3-3-1127,-1-5 1256,-18-3 0,0-2 565,15-7 32,-11-2 1,-3-2 479,0-7 121,-8-5 1,-3-2-833,-6-2-192,4-20-282,-21 28-508,-2 1-368,-5 2-201,-11-7-760,-1 10 413,-12-3 1832,2 13-1217,-6 3 1966,-3 3-1363,-5 6 0,-2 1 392,-11 4-678,10 0 0,2 2 1516,-2 6-1194,11 2 1,2 2-400,-5 6 0,-11 16 0,34-17 0,4 1 0,4-1 0,2-1 0,3 0 0,4-1 0,3-4-753,4-1-1049,5-5 937,3-3 1220,4-4-106,21-9 479,-7-4-135,-2-3 1,2-5-792,-5-2 1,0-2 845,0 0 0,-1-2-648,0-1 0,-4-1 0,9-14 0,-14 8 0,-1-1 0,8-21 0,-11 18 0,-3-2 0,3-18 0,-3-2-212,-1-4-248,-5 19 0,-1 0 363,-3 10 0,0 1-225,1-7 0,-1 2-152,0-4 319,-3-4-209,-2 16 2832,0 0-2760,-2 16-133,-1 4 291,0 4-816,0 2 1487,0 2-36,0 2 757,-1 4-1258,-1 5 0,-1 6 0,-2 5 0,0 6 0,-2 4 0,0 7 0,-1 3 0,-1 6 0,-1 2 0,-2 2 0,4-14 0,-1 0 0,-5 23 0,3-9 0,1 0 0,6-20 0,1 0-248,-2 8 0,3 1-1137,9-3 0,3-2-1144,8 18 541,0-22 1,2-3-6561,12 3 7856,-2-8 1,-12-13-1,-7-5 1</inkml:trace>
  <inkml:trace contextRef="#ctx0" brushRef="#br0" timeOffset="13633">21845 3284 32767,'-1'-58'0,"1"11"0,0 47 0,3 0 0,1 0 0,3 1 0,2-1 0,2 0 0,2 0 0,8-4 0,-3 0 0,6-5 0,-7 1 0,0-4 0,-1 0 0,-2-4 0,2-11 0,-6 4 0,3-21 0,-9 17 0,0-6 0,-4 13 0,-1-2 0,-1 7 0,-4-1-308,-2 9-66,-3 3 664,-4 1 102,-3 3-392,-3 1 0,-4 4 0,-2 3 0,-1 3 0,1 1 0,1 4 0,2 2 0,2 3 0,3 3 0,4 2 0,4 3 0,3 17 0,6-9 0,8 11 0,10-14 0,9-2 0,11 0-4135,10-1 2618,11-3 810,-24-14 1,2-1-240,3-1 0,1-1-1566,4 0 0,1-1 2371,10-1 0,-3-1 0,4 1 0,1-2 0</inkml:trace>
  <inkml:trace contextRef="#ctx0" brushRef="#br0" timeOffset="15124">23662 3013 17099,'23'-39'1048,"-1"0"1,0-1 0,9-13 0,-8 5-606,-13 9-228,-4 5-1531,-5 3 1451,-3 6 1408,-4 5-1671,-4 5 530,-5 5-717,-3 5 432,-2 3 294,-4 3 190,-1 4 166,-3 5 282,-13 18 22,10 0-671,5 1 0,1 2 461,-3 11-620,10-12 0,1 1 1526,-5 14-1702,2 3-175,1 2-913,2 2 653,5 0-260,4 1 28,4-2 41,7-2-94,5-2-79,7-3-141,7-3-90,7-3 412,-5-14 1,5-1 181,4-1 0,2-1 168,1-1 1,0-2 106,2-4 0,-1-2 27,19-2 194,-2-6 201,0-5 172,-2-7 438,-3-5-571,-2-7-1440,-3-3 1596,-3-4-81,-4-4-648,-10-2 1,-2-2 364,4-11 223,-9 11 1,-2-1-453,-10 1-223,-2 1 98,-5 3-342,-4 1-30,-3 3 85,-6 3-6,-1 1 44,-3 2 132,0 2 186,-1 1 57,2 3 2571,1 1-2326,3 2 1857,3 2-1728,2 2 1111,2 2-1473,2 2-62,2 0 251,0 2 41,3 0 1181,2 1-287,3 0-18,0 1-77,2 3-60,0 0-290,6 10-620,-3-2 0,4 8-1154,-3-4 70,2 4 74,0-1-254,3 3 643,0 0 74,2 2 405,1-1-554,2 1 755,1-1 81,1 0 32,1 0-32,8 7-53,-9-7 5,3 6-68,-14-12-106,-5-1-143,-5-3-101,-3-1 134,-6-2 646,-4-3 439,-6-2 77,-6-2-119,-2-1 25,-3-2 72,-1-3-308,1-3-117,-7-12-879,11 2-534,-2-7-161,14 4 305,5 0-83,4-2 285,8-1 640,7 1 961,8-1-272,8 1 241,7 1-641,7 3 1008,5 1-1245,5 3-148,-12 6 0,1 0 0,-10 2 0,0 1 0,12-2 0,1 1 0,0 1 0,-2 0 0,-9 2 0,-1 0 0,10-1 0,0-1 0,14-1-306,-3 1-9,-2-1 41,-5-1 24,-3 0 61,-6-1 94,-5 0-69,-7 0 99,-1-3 181,-12 3 45,0-2 310,-10 1 439,-2 1-910,0-2 0,-3 3 0,0 1 0,0-1-92,-1 1-534,-5-4-566,0 4 452,-6-4 438,2 5 559,-10-2 285,2 3 255,-7 1 62,5 2-362,-3 1-497,0 1 0,0 3 0,1 1 0,1 4 0,2 2 0,0 4 0,2 2 0,-2 15 0,5-6 0,1 12 0,7-9 0,3 1 0,2 0 0,3 1 0,2-1-3966,3-1 2883,2-2-498,3-2 549,1-3 290,1-3 327,-2-3 590,-1-4-240,0-2 282,-5-5 3254,2-2-2614,-4-8 393,2-3-223,0-5-112,4-4-50,0-4-758,2-2-107,2-3 0,0 0 0,2-1 0,0-1 0,-1 1 0,0 2 0,-1 1 0,-3 4 0,-3 3 0,-2 3 0,-3 2 0,-2 3 0,0 2 0,-2 2 0,-1 1 0,-2 3 0,-1 0 0,0 2 0,-1 3 0,0 3 0,-1 4 0,-1 8 0,2-1 0,1 7 0,3-6 0,2 1 0,3 2 0,2-1 0,5 0-683,2 0-3553,5-1 3708,3-2-927,3-2 1569,4-2 3,2-4 77,17-1 255,-10-5-295,10-3 463,-15-6-53,-3-4 310,0-4-277,-2-4 326,-1-4-34,-1-3-234,-3-5 100,-2-2-755,-2-4 0,-3-1 0,-1 0 0,-2 1 0,0-15-307,-3 14-316,-1-9 1553,-4 16-1288,-2 4-65,0 2 48,-1 3 24,0 4 984,-2 2-1005,1 5 23,-1 1 415,1 6-538,1 1 135,-1 5 495,1 1-169,0 6 22,1 2 68,1 4-103,2 3 70,4 2-57,1 3-195,2 1-392,2 4 212,7 12 67,-3-8-1478,6 9 1673,-7-12 52,0-1 172,-2 0-51,-2 0-3001,-2-1 2898,-4-1 65,-3-2 76,-5-2 56,-5-2-140,-17 6 1513,0-9-910,-12 6-1304,6-11 1078,1-2-829,2-2-3556,2-3 4251,2-3 1,11-1 0,2-2 0</inkml:trace>
  <inkml:trace contextRef="#ctx0" brushRef="#br0" timeOffset="15544">26465 2390 32106,'19'-44'90,"-1"1"1,-2 3 0,-3 7-181,-5 11 25,-4 4 16,-1 5 150,-2 4-129,0 5 119,0 2-625,-1 10 236,0 14-3298,0 5 3450,0 14-922,0-1 878,1 6-477,1 6 338,2 5 175,2 6 150,-3-31 1,0 1-48,0 2 1,2-1-29,-2 1 0,2 0-14,-1 0 0,1-1-3,0 0 0,0 0 3,0-2 1,0-1-55,5 28-1,0-5-9,1 8 3,-4-21 91,0 4 127,-4-23 90,-3-10 80,1-3 2796,-1-25-2805,0 0 9,1-18 1367,3 2-1256,3-6-2488,4-2 2594,4 0-186,3 1 357,4 3-4,1 4 108,1 4 34,-1 6-31,-1 3 49,-3 6-562,8 2-216,-7 6 0,6 1 0,-6 7 0,2 4 0,2 6 0,3 6 0,15 19 0,-8-3-1016,-11-11 0,-1 2-350,8 17 75,-1 5-276,-2 6-23,-10-10 0,0 3-1043,-6-10 1,1 0-2284,1 11 1,0-2 4497,-1 9 0,-6-25 0,-3-14 0</inkml:trace>
  <inkml:trace contextRef="#ctx0" brushRef="#br0" timeOffset="16204">18889 4273 17987,'-38'15'-34,"0"0"1,-19 11 487,88-14-89,5-6-1479,-4-3 0,2-1 1419,0-2 1,1 0-548,6-2 1,3-1 549,6 0 0,3-1-685,6-2 0,4 0 587,-17 1 0,1 0 1,2-1-432,4 1 1,2-1 0,1 0 485,6-1 0,0 1 0,2-1-242,-13 1 1,2 0-1,0 1 1,0-1 157,5 0 1,0 0-1,1 0 1,1-1-128,-10 2 0,1 0 1,1-1-1,0 1 0,0-1 79,3 1 1,0-1 0,1 1-1,0-1 1,1 1-48,1-1 1,0 0-1,1 1 1,2-1-1,3 0-34,-10 1 0,2 0 1,2 0-1,1 0 0,2 0 1,0 0-1,0 0 1,0 0-59,-3 1 0,1 0 0,0-1 0,0 1 0,1 0 0,0 0 0,0-1 0,0 1 0,0 0-6,0 0 0,0 0 0,0-1 1,1 1-1,-1 0 0,0 0 0,0 0 1,0 0-1,0 0-1,-2 0 0,1 1 0,1-1 1,-1 1-1,0-1 0,-2 1 0,0 0 1,-2 0-1,-1 0-9,9-1 1,-2 1 0,-3 0 0,0 0 0,0 1 0,1-1-4,0 0 1,0 0 0,0 1-1,-1-1 1,1 0 0,0 1-1,-2 0 1,1-1 0,-1 1 0,0 0-1,0 0 1,0 0 1,-1 0 0,-1 1 1,0-1-1,0 0 1,0 1-1,0-1-10,8 1 1,1-1 0,-1 1 0,0 0 0,-1 0 27,-2 0 0,0 0 1,0 0-1,-1 0 0,0 1 0,-3-1 0,0 1 0,-1-1 0,0 1 0,-1 0-29,-2 0 0,0-1 1,-1 1-1,0 0 0,0 0-5,8 0 0,0 0 0,-1 1 0,-1-1-5,-3 0 1,-1 1 0,0-1 0,-1 1-24,12 0 0,0 0 1,-2 1-5,-5-1 1,-1 1 0,-1 0-4,-4 0 0,-2 0 0,-1 0 136,-5 0 0,0 0 0,-1 1-238,4-1 1,1 1 0,-4 0-21,0 1 1,-2-1-40,4 0 1,-7 0-335,-15 0 1153,-17 0-1283,-21-1-82,-18 1-369,-21-1 940,20-1 0,-5 1 211,-11 1 1,-7-1-1,8 1 1,14-2-1,1 1 1,-22 1-1,-1 0 1</inkml:trace>
  <inkml:trace contextRef="#ctx0" brushRef="#br0" timeOffset="16524">20011 4661 6161,'-54'6'416,"0"0"1,0 0-1,2-1 1,1 1 0,1-1 0,3 0 1,1 0-1,1 0 203,-14 1 0,2-1 245,10 0 0,2-1-56,7-1 0,4-1 683,-21 1 649,18-2-1220,17-1 416,15-4-1260,18 0 377,31-8 0,11 0-294,-14 4 1,2 0-368,7-1 0,6-2 1,-3 2 370,10-1 1,-1 2-49,-16 1 0,1 1 0,1 0 8,3 0 0,2-1 1,0 1-432,4 0 1,0 0 0,2 0 516,2-1 1,2 1-1,1 0-551,-14 1 0,0 0 0,1 0 0,1 0 395,1-1 1,1 1-1,1 0 1,0-1-270,1 1 1,2-1 0,-1 1-1,1-1 287,2 1 1,0-1 0,0 1-1,0-1-117,1 0 1,-1 1 0,2-1 0,4 0 89,-9 0 1,3 1-1,2-1 1,0 0 0,2 0-1,-1 0 1,-7 0 0,-1 1 0,1 0 1,1-1-1,0 1 0,1-1 1,2 1-5,-6-1 1,2 1-1,1-1 1,1 1 0,0-1-1,0 0 1,-1 1 0,-2-1-1,-1 1-20,5-1 0,-2 1 1,-1-1-1,-1 1 1,0 0-1,-1-1 0,0 1 2,6-1 1,1 0 0,-2 0-1,0 0 1,-3 0 0,-2 0-25,6 0 0,-3 0 1,-2 0-1,0 0-3,-1 0 0,0 0 1,0 0-1,-1 0 34,-2 0 1,0 0 0,-1 1 0,0-1 1,14-1 0,-1-1 0,-1 1-6,-4 0 0,0 1 0,-2 0-11,-3 0 1,-1 0 0,-1 1-6,-5 0 1,0 1 0,-2 0-14,15-1 0,-2 0-20,-9 2 1,-2 1-46,-10 0 0,-2 0 742,12 3-1228,-23 4-1364,-28 5 1931,-27 9 1,11-9 0,-7 2-1</inkml:trace>
  <inkml:trace contextRef="#ctx0" brushRef="#br0" timeOffset="19228">21220 5133 32767,'-48'28'0,"0"0"0,-4 6 0,8-2 0,14 1 0,4-1 0,0 1 0,-5 12 0,10-15 0,1 1 0,-8 16 0,2 6 0,1 1 0,3 5 0,4 2 0,10-30 0,2 1-172,0 0 0,2 0-217,1 1 1,0 0-8,2 0 0,0 0-13,1-1 0,2 1-12,1 0 1,1 0-32,3-1 1,0-1-52,3 0 0,2 0-33,1-2 1,2-1 0,1-1 0,3 0 103,1-1 1,2-1 151,2-1 1,2-1 124,2 0 1,2-2 136,3 0 0,1-2 152,3 0 0,2-1 148,1-2 1,3-1 74,2-3 1,3-1 0,-1-2-536,9 2 0,1-2 586,-6-2 0,2-1 0,-2-1-388,8-2 1,-2-1 494,0-1 0,4-1-426,-5-3 0,5-1 1,-4 0 196,-11 1 0,-3 0 1,2-1-85,12-2 1,3-1 0,-5 0-309,4-2 0,-3 0 208,-3 0 1,0-1 3,-3-1 1,-2 1-66,-4-1 1,-2-1 46,-3 2 0,-3-1-69,-4 1 1,-3-1 54,18-8 170,-14 1 95,-14 2 1172,-10 1-1686,-13 1-870,-20-6 54,-5 4 11,-14-2 178,7 7 88,-14-5 569,14 5-513,-7-4 338,18 5 774,3-1-157,3 1 1793,1 0-2215,3 0-90,0 1-56,2 0 3166,1 1-3136,1 2 582,-1-3-479,3 5 304,1-2-226,4 4 120,2 0-261,0 2 520,2-1-298,6 3 391,3 2 7,23 6 20,-3-1-1188,18 5 1198,-4-1-147,4 2 1,4 2-303,-19-5 0,0 1 0,20 7 0,0 1 0,1 9 0,-3 3-294,-5 5-251,-6 3-233,-8 5-184,-8 2 1,-10 5 604,-13-12 1,-6 1 215,-1-8 1,-3-1 21,-6 13 1,-5 1-2799,-14 5 0,-3-2-1999,10-13 1,0-1 4925,-10 12 0,2-6 0,11-12 0,9-13 0</inkml:trace>
  <inkml:trace contextRef="#ctx0" brushRef="#br0" timeOffset="58760">13422 14631 23864,'-40'-26'435,"0"-1"0,2 2 0,12 8-379,23 16 11,2 6 12,3 5 28,4 10 16,1 7 11,3 9-1158,1 6 1136,-1 5-34,2 5-27,-1 0-46,1-1 17,-2-15 1,1-1-12,6 16-3,-4-19 1,0-1-20,8 5 0,1-6-702,0-5 713,1-7 22,-2-5 34,-1-6 51,-4-4 27,0-5 17,-3-4-16,-1-6-23,-2-7-6,0-4-16,-1-6 656,-1-5-679,-1-3-503,-1-6 486,-1-2-19,-1 11 0,0-1 19,4-18-47,-3 18 0,1 1-182,4-11 184,2 3 1,-1 7-6,2 5-11,-2 7-12,0 7-38,-1 6-40,0 4-73,0 4-78,-1 4-117,2 3 228,-1 4-633,3 5-396,1 1-746,2 3-1321,0 2 3237,3 4 0,-8-11 0,-1-1 0</inkml:trace>
  <inkml:trace contextRef="#ctx0" brushRef="#br0" timeOffset="59627">14224 14869 22811,'5'0'2611,"-2"0"-831,-3 0-1757,-7-19-1,12 10-11,-4-16 12,15 14 5,0-2-17,1-1 6,-2-1-6,1-3-5,-1-2 16,-2-1-11,-2-3 12,-2 0-567,-2-2 561,-2 2 11,-1-1-11,-1 3 17,-2 1-1,0 3-3202,-2 3 3281,-4-1-28,-5 4-62,-2 4 377,-2 4-376,2 6-1,-2 3-5,-3 4-6,0 3 23,-1 4-23,0 1 0,1 3 0,1 1-5,2 3 5,2 1 0,1 1-11,4 2 2980,1 1-2980,4-1 6,0 0 5,4-2-11,2-1-6,3-3-5,13 8 11,-3-11 0,10 4 0,-6-12 0,3-2-76,2-3 76,1-3-5,1-2-1,0-2-637,0-3 643,-1-2 22,0-4-16,-2-3-6,-2-2 11,5-11 6,-10 4 136,3-8-137,-12 6-4,-1-2-12,-3-1 22,-2-1-11,-2 0 0,0 1 12,-1 2 26,0 1-21,-1 4-6,0 1-5,-1 3 672,1-4-672,0 5-6,3-3-5,1 4-12,3 2 1,3 0 5,4 0 280,3 0-280,2 2 0,4 0-5,0 4 16,2 3 38,0 2-49,-1 6 6,14 21-1,-14-4-5,9 16 0,-19-11 0,-1 2 6,0 0-1,0 1 1,-1 0-6,0 0-11,0-1 0,1-2 11,2-2 0,-1-3-6,9 1 0,-6-8 12,5-1 5,-8-11 12,0-2 16,4-12-22,-4-2 5,6-11 0,-4-3-16,0-4 5,0-5-1128,-3-3 1140,-2-2-6,-4-3-12,-2 0 1,-2-1 39,-3 1-6,-3 3-5,-1 3-34,-4 3 0,-2 3 0,-1 4 0,-2 4 0,0 4 0,0 3 0,-1 4 0,-1 1 0,6 5 0,-2 0 0,8 3 0,1 3 1140,1-1-1140,2 2 0,6 1 0,1 3 0,8 2 0,0 3 0,4 2 0,2 2 0,2 3 0,1 4 0,0 1 0,0 3-3392,-2 2 3392,-2 1 0,-2 4-2269,-3 3 2269,-3 2-680,-2 5 680,-4 1 0,-2 5 0,-3 0-201,-2 2 201,-3 0 0,-3-3 0,-3-2-405,-7 7-3,3-18-225,-4 4 1054,7-21-2768,2-5 2347,1-6 0,5-3 0,0-1 0</inkml:trace>
  <inkml:trace contextRef="#ctx0" brushRef="#br0" timeOffset="59859">15618 14222 23366,'0'-3'2840,"0"1"-757,0 2-2055,-11 7-6,11 6-16,-8 8-17,13 5-12,2 0-4279,3 2 4196,1 0-455,4 1 108,3-1-845,2-2-114,2-2-1926,1-3-6261,-3-3 9171,-3-5 0,-9-6 0,-3-4 0</inkml:trace>
  <inkml:trace contextRef="#ctx0" brushRef="#br0" timeOffset="60065">15711 13958 24346,'-20'-35'-1854,"12"17"677,24 36-5975,8 12 7152,-8-11 0,-2-3 0,-7-8 0</inkml:trace>
  <inkml:trace contextRef="#ctx0" brushRef="#br0" timeOffset="60460">16347 13937 21590,'0'-5'3355,"0"2"-941,0 3-2156,-66-10-4426,41 17 4204,-14-8 1,3 4 25,18 19 842,3 2-876,1 0-6,3 2 1,2 1-12,2 0-5,3 11-18,2-11 12,3 7 6,3-15 11,3 0-17,2-4 0,2-2 0,1-2-6,2-3 3404,1-3-3393,0-2 1,0-2 5,-1-3 28,0-2-27,-1-4-7,0-4 1,0-2-12,0-2 23,-3-2 33,1-11-50,-4 4 34,-2-20-12,-6 18-332,-2-9 327,-4 13-6,-1 1 12,-3 2 5,0 1-6,-2 1-11,0 3 1,-1 2 337,-3 0-349,4 6 0,-2 1-28,7 5-6,0 2-5,3 3-39,1 1-51,3 2-84,1 2-117,5 0-146,3 0-2303,31 4 1021,-11-5-1996,24 2-1977,-18-8 4958,5 0 0,-18-2 0,-1 1 0</inkml:trace>
  <inkml:trace contextRef="#ctx0" brushRef="#br0" timeOffset="60809">16661 13845 27925,'1'34'185,"1"-1"-135,2-12-11,2 1-11,0-2-17,1 0-5,2-1-6,2-2 0,1 0 28,7 2-34,-3-6 12,3 0 11,-7-7 11,-3-4 78,1-4-5,0-18-84,-2 2-6,1-15 11,-6 9-660,1-5 661,-2-5-6,0-1 5,0-3-3178,2 2 3162,-1 2-6,1 4-321,1 4 321,-1 5 0,-1 4 0,0 4 409,0 4-409,-1 3 3222,1 2-3222,1 2 513,2 2-513,21 16 0,-9-4-812,16 15 812,-14-5 0,1 3 0,2 4-141,0 3-189,1 3-252,-1 0-510,1 0-1530,0-2 2622,3 2 0,-13-17 0,0-2 0</inkml:trace>
  <inkml:trace contextRef="#ctx0" brushRef="#br0" timeOffset="61642">18603 12780 20400,'-9'-46'589,"0"-1"1,1 5 0,0 10-258,-1 22 1336,1 6-1523,-2 2 512,0 5-545,-3 5-23,-2 6 1,-2 8 0,-2 5-18,-1 6-10,6-5 0,0 2-706,-7 16 655,9-14 1,0 0-389,0 13 394,3 1-12,4-2-724,2-1 719,4-3 0,4-3 0,4-3 0,6-3-16,17 4-7,-3-11-110,17 1 94,-8-15-6,4-5 1,3-4 4,1-6 12,0-3 17,-1-7 11,-2-4 0,-4-4 0,-4-3 868,3-16-846,-12 7 6,0-12-2076,-9-3 2076,-7 11 5,2-10-33,-6 17 73,-2 4 0,-1 4 803,-2 4-769,0 6 163,-4 4-203,-1 6 3341,-4 3-3369,-3 5 6,-4 4-6,-1 6-11,-2 5-5,0 2-18,0 3 7,2 1-1,4 2-6,2 0-5,4 1-5,3 10-1,3-11 6,3 6-17,3-14 23,22 5-6,-11-13 69,16 3-58,-18-17 11,1-3-16,0-4 0,-1-5 5,0-2-22,0-3 27,-1-4-10,-1-2 0,-1-2 5,-3-3 0,-3-1 11,-3-2-10,-1 0 49,-6-13-22,0 14 17,-6-7 12,0 19-35,-2 4 1,-2 5-6,-3 4-17,0 4 17,-1 3-11,0 5-12,1 3-21,-1 4 27,4 3-17,0 1 1,4 2-7,2 0-21,4 1-29,3 1-50,3-2-95,3 1-118,6-3-134,4 1-174,6-2-191,4-1-813,5-1 30,4-2-897,4-1-2375,1-2 4879,7 0 0,-22-4 0,-1-1 0</inkml:trace>
  <inkml:trace contextRef="#ctx0" brushRef="#br0" timeOffset="62284">19477 12819 22948,'-14'-49'304,"0"0"0,1 5 0,4 8-113,8 16 1496,1 4-1598,3 0-33,1 3-17,3 2 584,2 2-595,1 2-11,2 3 11,0 2-17,1 3-11,0 4 6,0 4 0,0 5 5,-3 3 6,0 4-6,-3 3-17,-2 4-685,-3 2 702,-1 4 104,-1 0-87,0 1-328,-1-2 305,0-1-5,1-2-11,0-2-161,1-3 178,0-4 711,3-4-700,-2-5 343,1-4-320,-1-4-1,0-4 0,0-5 1315,1-4-1332,1-7-5,2-4 11,0-6-6,2-4 59,0-4-53,1-5 39,5-22-1089,-2 13 1036,-4 17 0,0 0 8,3-9 12,1 2-6,-1 4 7,0 6-35,-1 5 0,-2 7 0,-1 6 0,0 4 0,-1 3 0,1 2 0,1 5 1050,2 1-1050,1 6 0,2 2 0,2 3 0,-1 1 0,1 1 0,1 0 0,1 1 0,1-1 0,1-1 0,2-1 0,0-3 0,2-2 0,0-2 0,2-3 0,1-3 0,1-2 0,1-6-594,3-2 594,-1-6 0,2-4 0,-1-4 0,-1-3 0,-2-2-3196,-4-5 3196,-4-3 0,-4-3 0,-4-4 0,-7 8 0,-2-3 0,0-6 0,-2-1-1068,0-1 0,-2 0 1068,0-1 0,-1 2 0,-5-17 23,-1 4-23,-1 6 0,0 6 0,-1 6 2149,1 6-2149,-5-1 0,4 13 0,-1-1 0,6 14 0,1 2 3213,0 3-3213,2 3 0,0 3 541,1 5-541,1 5-3392,0 4 3392,0 6 0,0 19 0,1-4-344,1 15 344,2-11 0,3 2 0,4 1-2154,1 2 2154,4 0 1894,3-1-1894,-4-15 0,1 0 0,10 15 0,-8-19 0,1 0-85,24 17-256,-9-14-124,12 4-151,-14-18-207,-3-5-354,-4-5-693,-5-4-3346,-8-3 5216,-5-4 0,-5 2 0,-2-2 0</inkml:trace>
  <inkml:trace contextRef="#ctx0" brushRef="#br0" timeOffset="63075">20223 12303 18411,'35'-46'-21,"1"-1"1,-3 4-1,-2 8 311,4 17-335,-1-1 6,2 1-12,-1 0 18,-1 1 1426,5-4-1387,-12 6 22,1-2 17,-16 9 11,-6-1 5,-3 2 884,-2 0-559,-9-5 1580,2 4-1674,-7-4 27,5 6 23,0-1 1733,1 0-1790,2 0-33,1 0 152,0-2-259,3 3 46,0-4-141,2 5-28,2-1-10,2 3-7,3 0 6,1 2 1,2 0-1,1 2 11,2 4-16,1 2-1,2 6-3385,-1 3 3391,2 3-6,-2 4-5,1 2-5,5 14 5,-6-6-11,4 9-1,-8-12 7,-1-1-1,0-1 1,-1-2-7,-2-3-4,-2-5 16,-2-3 3392,-3-5-3331,-7-1-38,1-5-1,-7-4 6,1-13-17,2-2 0,0-10-16,4 2 22,3-15-12,4 8 1,4-11-17,5 13 11,3 1-3398,2 0 3404,2-1-6,3 2 0,2-2 28,14-8-28,-8 9-299,-4 5 1,0 0 281,3-1 28,6-5 0,-14 10-5,4-5-1,-10 8-5,2-4 12,-10 11 10,-1 2 3091,-4 2-3085,0 2 45,-1 2-56,-2 6 892,-1 0-886,-3 8-1,0 1-5,-2 12-6,2-4 6,-1 9-3415,5-8 3404,0 1-12,2 1-5,2-2 39,8 8-39,0-9 5,8 5-16,8-6 22,-2-8 5,9 2 1,-6-9-12,1-2-170,-1-2 176,-2-2 23,-4-3-1,-4-3 12,-3-4 10,-4-4-16,-3-2 6,-3-3-12,-2-2 1,-2-3-2194,-3-3 2193,-3-4-1382,-6-1 1388,-3-2 1350,-2-1-1355,-1 0-6,0 2-1,-2 2-1476,4 4 1460,-2 3 1467,2 5-1467,-3 2 0,3 5 0,3 2 104,6 7-154,5 5 2089,4 9-2241,2 0-95,3 8-83,1-1-690,7 13 314,-4-5-241,5 9-448,-4-9 2350,2 1-905,2 4 0,-7-15 0,-1 0 0</inkml:trace>
  <inkml:trace contextRef="#ctx0" brushRef="#br0" timeOffset="63392">21752 11952 22021,'0'-4'3434,"0"1"-1894,0 3-1293,-5-61-51,6 34-48,-1-18 0,2-1-1896,6 12 1832,5-14-11,-4 12-11,2-5-23,-1-2-6,1-3-10,-1-5-1,0-3-5,-2-3 5,0-5-14,-5 30 1,0 1-1,-2-2 1,0 0-1543,-1-11 1,-1 0 1566,-1 12 1,-1-1 22,-4-14 0,-3 2 223,-15-9-227,-1 4-52,-2 20 0,9 16 0,2 4 0,1 4 574,4 2-574,1 3 2962,4 1-2962,0 5 1297,0 15-1297,2 1 0,-1 16-551,3-1 551,0 8 0,2 7 0,3 6-931,0-25 0,1 1 931,1 1 0,2 0 0,0 2 0,2 0 0,0 0 0,2 0 0,1 0 0,0-1 0,2 0 0,1-1 0,2 0 0,0-1 0,3 0 0,1-1 0,2 1 0,1-1 0,3 0 0,2 0 0,3 0 0,1 0-675,2-1 0,3 0 675,7 4 0,-1-2 0,3 2 0,1-2 0</inkml:trace>
  <inkml:trace contextRef="#ctx0" brushRef="#br0" timeOffset="71312">13094 16442 504,'-55'31'-41,"-1"-1"0,9-4 0,19-8 2729,29-17-1867,28-12 1,26-17 0,-2 1 18,-8 5 1,5-2-289,-5 2 0,10-4 0,5-2 1,2-1-1,-3 1 0,-7 4-351,-5 3 1,-5 2 0,0 1 0,4-2-166,0-1 1,5-1 0,2-2 0,0 1 0,-2 1 0,-4 1 99,6-1 0,-4 1 0,-1 1 0,2 0-24,3-2 0,1-1 0,0 1 0,1-1-30,2 0 1,0 0 0,1-1-1,0 1-233,-10 3 1,-2 1 0,2 0 0,1-1 0,2-1 212,-2 1 0,1-1 1,2 0-1,2-2 1,1 1-1,2-2 1,0 0-5,-6 4 1,2-2 0,1 0 0,2-1 0,1 0-1,-1 0 1,1-1 0,-1 2 0,-2-1 0,0 1-39,4-2 0,-2 1 0,-1 0 1,0 0-1,0 1 0,2-2 1,2 0-1,4-2 8,-12 5 1,3-1 0,3-1 0,1 0 0,2-1 0,2-1-1,-1 0 1,0 1 0,-1 0 0,-1 0 0,-2 1 0,-3 2-1,-3 0 1,-3 2-9,17-7 1,-6 2 0,-4 3-1,-2-1 1,3 0 0,5-2-11,-11 4 1,4-1 0,1-1-1,2-1 1,1 0 0,0 1-1,-2 0 1,-2 1 0,-3 1 0,-3 1 9,13-5 0,-4 2 0,-4 2 0,0 0 0,1-1-2,1 0 0,-1 1 0,1-1 0,-1 1 0,1 0-4,-2 0 1,0 1-1,0-1 1,0 1 0,0-1-1,-2 2 1,-2 0-1,2 0 1,0-1 0,2 0 10,2-1 0,2 0 1,1-1-1,1 0 1,-1 0-1,0 0-14,-1 1 0,0 0 0,0 0 1,0 0-1,-1 0 0,1 1-9,-2-1 1,0 1 0,-1 0 0,1 0 0,0 0 0,0 0 0,2 0 1,1 0 0,1 0 0,-1 0 0,-2 2 0,-4 0 72,7 0 0,-3 1 0,-2 1 0,2-1-81,4 0 1,2-1 0,-1 1 0,-5 2-15,-3 2 1,-4 0-1,-4 3-1,4-1 1,-9 5-3,-14 6 1193,-19 7-1149,-23 7-22,-20 8 322,9-8 1,-6 0-350,-9 4 1,-7 1 0,0 0 173,7-3 0,0 0 1,-3 0-161,-2 2 0,-3 0 1,-1 1-1,1-2-138,-8 3 1,2 0 0,-2-1 131,12-3 1,0 0 0,-3 0 0,-3 2-242,3-2 1,-4 1 0,-2 0-1,-1 1 1,1 0 0,2-2 247,-1 2 1,3-2-1,0 0 1,-1 1 0,-3 0-79,-3 1 1,-2 1-1,-3 1 1,1-1-1,1 0 1,3-1 81,2-1 0,2 0 0,1-1 0,0 1 0,0-1-49,-3 1 1,0 1 0,1-1 0,-1 1 0,0-1 51,-1 1 1,0 0-1,0 1 1,0-1-1,0 0-16,-1 1 0,1-1 0,-1 1 0,0 0 0,0 0 16,0 0 1,0 0-1,0 0 1,0 0-1,0 0 1,0 0 1,0 1 0,0-1 0,-1 0 0,1 0-1,1 1 1,-1-1-1,1 0 1,-1 1 0,1-1-3,0 0 0,0 1 1,0 0-1,-1-1 1,2 1 1,-1-1 1,1 0 0,0 0-1,0 1 1,0-1-1,0 0 1,1 0 0,0 1-1,0-1 1,0 0-2,1 0 1,0 0-1,0 0 1,0 0 0,0 1-3,1-2 0,0 1 0,0 0 1,1 0-1,-1 0-7,2 0 1,-1 0 0,1 0-1,-1-1 1,1 1-9,1 0 1,0-1 0,0 1 0,0-1 0,0 1-10,1-1 1,0 0 0,0 0 0,0 0-1,0 0-7,2-1 0,-1 1 0,1 0 0,-1 0 0,1-1-20,-9 4 1,0 0 0,-1 0-1,-5 3-57,9-3 1,-4 2 0,-3 2-1,-1 0 1,0 0 0,3-2 0,5-1 65,-1 0 1,5-2 0,2 0 0,-2 0 0,-4 2 21,2-1 1,-4 2-1,-2 2 1,0-1 0,2 0-1,3-2 1,5-2-4,-1 2 1,5-2 0,2-2-1,-1 1 7,-12 7 1,0-1 0,1-1 218,4-1 0,2 0 1,-2 1-199,-8 4 0,-1 1 0,4-2 2,-1 1 0,1-1-2,14-7 0,0 1 0,6-1 47,-9 12 22,29-16 12,25-3-1,26-17 45,18-6-31,-20 1 1,1-1 24,3-1 1,7-2 40,2-3 0,10-2 0,5-3 0,1 0 0,-4 1-115,-7 2 1,-2 0 0,1 0 0,0-1-1,4 0-30,-6 1 1,1 0 0,3 0-1,0-1 1,0 0 0,1 0 0,-2-1 18,2 0 0,0 0 0,0-1 0,0 0 0,-2 1 0,-1 0 0,-3 1-8,1 0 1,-4 0-1,-1 2 1,2-2 0,5-1 14,-3 1 0,4-2 0,4-1 1,0-1-1,1 0 0,-1 1 1,-2 0-1,-5 2-7,8-3 1,-4 2-1,-2 0 1,1-1-1,2-1-84,-6 4 1,1-2 0,0 1-1,2-2 1,1 1 0,1-2 0,2 0 115,-2 0 0,2-2 0,2 0 0,2-1 0,-1 0 0,0 0 0,-1 0 0,-3 1 1,-2 2-32,6-3 1,-4 1-1,-2 1 1,1 1 0,1-2-1,4-2-10,-10 5 1,1-1-1,3-1 1,1 0-1,1-1 1,0 0 0,0 1-1,-1-1 1,-1 1-1,-2 0 35,4-1 0,-1 0 0,0 0 0,-2 0 1,0 0-1,0 1 0,-2 0 0,-1 1-22,7-3 0,-4 2 1,-1 0-1,1 0 1,3-2-1,3-1-3,-8 4 0,4-2 0,2-2 0,2 0 0,1 0 0,-1-1 0,0 1 1,-2 1-1,-2 1 0,-4 2-16,8-4 1,-4 2 0,-2 1 0,-1 0-1,2 0 1,2-1-19,-5 2 1,2-1-1,2-1 1,0 0-1,0 1 1,-1-1-1,-2 2 1,-3 1 7,11-4 1,-4 2 0,-2 0 0,2 1 0,3-2-12,-6 2 0,2 0 0,2-1 0,0 0 0,0 0 0,-1 1 0,-3 1-10,5-2 1,-3 1-1,-1 1 1,3-1 0,5-1-113,-10 3 0,5-1 0,3-1 1,2-1-1,1 0 0,-1 1 1,-3 0-1,-4 3 0,-5 1-258,14-5 0,-8 4 1,-1 0-1,6-1 384,-8 3 0,6-2 0,3-1 0,-1 1 0,-3 0 0,-6 3 0,-9 3 0,7-1 0,-7 2 0,10-3 0,1 1 0</inkml:trace>
  <inkml:trace contextRef="#ctx0" brushRef="#br0" timeOffset="72372">16587 17022 18037,'-13'-42'662,"1"-1"1,1 4 0,-2 7-243,-7 10-78,-3 2-96,-4 3 630,-2 2-714,-2 4-33,0 2-17,0 4-34,0 3-5,1 6 0,-1 3 0,1 7 0,1 5-12,1 5-754,2 3 733,3 4 4,3 3-16,4 2-11,3 1-6,5 2-22,4-2-1943,2 0 1954,5-3-17,3-3 466,5-3-465,4-4 21,3-5 34,2-4-22,2-5 17,2-5 250,1-4-222,1-7 34,1-2 10,-1-8 554,1-4-526,-1-2 236,7-16-185,-9 8 5,3-9-5,-13 12-17,-2 2 3239,-2 2-3245,-2 3-33,-2 3-34,-2 3 11,0 2-89,-2 6-11,0 2 496,-1 5-491,2 11 0,0 3-11,3 12-3397,-2 3 3391,-2 6 1,1 8-156,-2 3 161,-1 7-23,-1-12 1,-1 3-371,1-10 1,0 0 366,-1 13 1,-1 1-485,2-12 1,0-2 467,0 2 0,0 1-20,1 1 1,0 0 2,-1 1 0,2 0-6,-1 1 1,0-1-1,0 1 1,0 0 8,-1 0 0,0-1 6,-1 0 0,0-1 33,-1-2 0,-1 0 6,-1-3 0,0-1 1846,-9 23-1796,-3-10 84,-11-9-50,6-18-109,-7-8 53,9-21 856,2-7-839,1-12-17,2-8 743,2-8-732,4-7-17,5-7-8,3 27 0,1-1-1,2-1 1,3-2 5,5-18 1,3-2-1106,-1 13 1,1 1 1115,6-15 1,1 2-1,-3 17 1,0 3-9,2 1 0,0 1-917,-1 1 0,2 2 906,-2 2 0,2 0-393,6-9 0,1 1 401,-8 9 0,1 0-128,5-5 1,0 0 119,6-8 1424,0 5-1413,-4 2 11,-1 4 6,-4 2 17,-2 3-11,-4 2 33,-4 2 2262,-2 3-2256,-3 2 1637,-3 2-1631,-1 1 1605,-1 2-1583,-1 4 279,-1 2-240,0 3-112,0 9-11,0-1-12,1 7 18,0-2-12,2 2 6,0 2-6,2 1 0,2 11-5,0-5-3398,3 8 3352,-4-8-1605,2 1 1556,0 1-710,0 3 524,0 0-401,-1 2 10,1 1-320,-1-2-504,1-2-997,0-3 2487,0-1 0,-4-12 0,0 0 0</inkml:trace>
  <inkml:trace contextRef="#ctx0" brushRef="#br0" timeOffset="72763">17218 16580 25553,'-42'-37'143,"0"-1"1,5 1 0,9 14-116,20 26 286,4 4-281,1 5 93,-1 4-76,0 2-28,1 1 1,0 1-1,1 10-5,2-8-17,3 7 0,2-13 49,4-1-49,3-2 159,2-4-148,3-2 12,2-3 5,1-2 17,-1-4 16,-1-4 12,-1-4 0,-2-4 61,0-15-61,-6 4-789,1-11 794,-7 7 1,-1 0-6,-1-3 22,-3 1-11,-2 0 5,-4 2 91,-9-6-96,1 10 39,-20-7-95,10 20-1374,-12-1 1363,7 11-2228,-1 0 2205,0 5 6,1 2-28,2 4-84,-3 9 6,13-2-303,2 18 56,17-9-325,6 11-185,8-7-4053,6-1 1,2-1 4180,3 2 0,10 11 0,-28-32 1</inkml:trace>
  <inkml:trace contextRef="#ctx0" brushRef="#br0" timeOffset="73183">17582 17111 24161,'-4'0'1613,"1"0"168,3 0-2171,-13-62 451,17 32-25,-7-9 1,4-2 81,30-8 95,-7 9-177,-1 3 1,1 0-1719,3-9 1704,-9 16 1,-1 0 22,5-15-2714,-3 0 2708,-4-4 6,-2-1-856,-8 11 0,-1-1 839,0-23-148,-2 22 1,-1-2 155,-3 0 1,-2 1-15,0-21 3,-1 24 1,0 0 42,-3-6-68,-1 8 0,1 9 585,0 8-585,1 7 0,2 6 0,-1 3 2012,3 3-2012,-1 3 3008,1 3-3008,-1 6 712,-1 6-712,0 7 0,0 7 0,-1 26-209,3-5 209,0-2 0,2 1-905,0-17 1,1 0 904,0 12 0,0 0 0,0-11 0,0-2 0,1 1 0,0 1 0,0-1 0,0 1 0,1-1 0,0 1-421,2 14 1,0 2 420,-1-14 0,2 1 0,1 10 0,1-1-96,8 14-89,4-6-2336,4-7 2236,3-9-85,3-7-283,1-9-47,0-8 727,-1-7-1718,-2-7-2806,-1-9-5334,-6-1 9623,-4-6 0,-8 8 0,-3 2 1</inkml:trace>
  <inkml:trace contextRef="#ctx0" brushRef="#br0" timeOffset="73409">17555 16677 22096,'-41'2'635,"0"1"0,2-2 0,14-4 475,27-3-925,7-5 5,10 0-27,6-2-12,8-2-22,6-2-706,-6 3 0,2 0 706,20-7-57,-18 6 1,0 1 51,17-5-1,-2 0-17,1 1-27,-2-1-23,-3 2-12,10-4-72,-19 8 0,5-1-464,-21 8 122,-9 3-103,-3 1-1823,-7 4-7535,-3 0 9822,-1 2 1,0-1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15:29:18.06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5273 2037 15450,'3'-47'966,"1"1"0,-1-1 0,2-7 0,-3 2-223,-5 7 0,-4 6-571,-5-2 635,-12-4-718,1 22 863,-4 6-914,-2 5-17,-5 7 1437,-2 5-1246,-4 8-97,9 5 0,0 2 320,-18 13-329,16-7 0,1 2 145,-10 13-37,4 4-26,5-1-51,7 1-202,5 0 101,7-1-42,6-1 161,4-2-38,6-5-2279,5-2 2162,5-4-168,22 7 47,-10-15 30,14 3 48,-16-17-120,-1-3 51,0-5 105,0-2 58,-1-6 106,0-3 108,0-3 6,0-3-31,-1-3-61,-1-2-24,1 0 296,7-11-69,-8 11-39,5-4-20,-11 15 4,-3 6 449,-2 3-682,-2 4 3240,-2 5-3723,0 4 253,1 7-237,0 5-15,0 8-4,1 5-3136,0 27 3395,-1-8 85,-2-15 1,-1 2-440,-1 8 1,0 0 525,-1-8 0,-1 1-616,1 13 1,-2 1 591,0-12 0,-1 0-2,0 1 1,0 3-22,-1-1 0,-2 5 0,1-3-52,0 9 1,-2 1 10,1-7 1,-1 2 0,0-2-37,-1 6 1,-1-3 10,-1 0 1,-1 0-10,0-1 0,0-1 12,-1-3 0,0-1-760,-1-4 0,0-3 766,1-4 1,0-2 81,-14 18 1107,2-15-1108,2-13 12,1-12-5,2-12 733,-4-27-740,8-6-774,-2-24 774,12 0 759,3 27 0,3-2-770,3-11 1,3-5 0,1 3-4,-1 1 1,2 1-492,1-2 1,2-3 0,0 5 488,1 8 0,1 4 5,1 0 1,0 1-479,-1 1 1,1 2 483,15-25 361,-2 12 0,2 2-355,9-10-20,-8 13 1,0 3-4,8-1 6,3 2-328,3 0 334,0 0 1375,2 0-1381,0-3 11,-1 0-28,0-1 23,-4 0 0,-4 2-1,-5 4 18,-7 4 1364,-7 6-1354,-6 5-1118,-6 4 1141,-3 3 944,-3 3-927,-1 1 503,-2 2-576,-2 2 168,0 0-168,-1 1 3392,4 0-3392,0 0 0,1 2 0,0 1 0,-1 3 0,0 4 0,0 3 0,-1 29 0,2-12-444,-1 23 444,2-18 0,0 3 0,0 1 0,0 3 0,0 1-253,0 0-139,2-1-213,2 0-330,2-4-583,2-3 1518,11 3 0,-11-20 0,6 2 0</inkml:trace>
  <inkml:trace contextRef="#ctx0" brushRef="#br0" timeOffset="373">5921 1632 24283,'-37'13'28,"-1"-1"0,-22 8-17,60 9 0,3-9 1167,0 0-1167,9 5-16,-1-7 10,3 2 418,-2-9-417,-1-4 233,0-3-205,-1-2 737,0-1-715,-2-5 6,1-2 11,-2-5 234,3-20-194,-6 9-397,2-16 368,-6 15-30,0-1 0,0-1 22,-1 2 5,0 1-51,-2 3 33,0 3 41,-4-1-81,3 8 13,-5 0-85,5 10-16,-2 3 314,2 6-401,0 4-74,2 5-104,-1 2-236,2 4-2274,4 14-3187,2-7 6027,6 15 0,-6-29 0,1-1 0</inkml:trace>
  <inkml:trace contextRef="#ctx0" brushRef="#br0" timeOffset="765">6393 2532 28671,'12'-37'0,"0"-1"0,-3 6 0,1 2 0,23-21 0,-15 20 0,-1 0-588,11-19 588,-12 13 0,2-6 0,-2 4-1948,-5 5 1,0 0 1947,5-20 0,-2 1 0,-9 20 0,-2 2 715,0-32-715,-4 10 0,-3-1 0,-1-7-1072,0 15 0,0 5 1072,-3 13 0,2 6 130,0 7-130,-1 5 2208,4 6-2208,-1 3 182,2 6-182,-1 5 3392,-1 6-3392,-1 7 0,0 6 0,-3 30 0,2-8-344,2-15 0,0 3 344,2 5 0,1 2 0,2-3 0,2 2 0,1-1-860,0 11 1,1 0 859,1-11 0,1 0 0,1-5 0,2-3 0,1-3 0,1 1 0,1-1 0,2 1 0,1-1-586,1-1 0,2 0 473,2-2 0,1-1-114,1-2 1,1 0-127,1-3 0,2 0-232,0-3 0,0-1-440,1-2 0,0-1-8721,22 8 9676,-9-7 0,-19-10 0,-11-4 0</inkml:trace>
  <inkml:trace contextRef="#ctx0" brushRef="#br0" timeOffset="976">6441 2360 26738,'7'-34'-81,"1"0"1,13 0 0,6 7-43,32 14-1962,-17 4 0,0 2 1920,-8 2 0,2 0-597,20-2 0,4 0-668,-13 2 0,1 0-105,-4 1 0,2-1 0,-3 1-3041,3-1 1,-3 1 4575,-2 0 0,-4 0 0,4 0 0,-16 1 0</inkml:trace>
  <inkml:trace contextRef="#ctx0" brushRef="#br0" timeOffset="1391">8063 1989 22531,'-9'2'2448,"2"-1"-1804,7-1-95,-60 8-2350,35-4 1974,-11 1 1,0-1 112,14-2 650,2 0-740,3 0 306,3-1-413,5 0-33,3 0-33,4 0 1219,0-1-882,18 0 16,-4 0-16,15 0-6,-4-2 17,3-1 2,4-3 39,2-3-3354,0-2 3057,0-2 24,-4-3-183,-2-3 198,-6-3-69,-6-4-104,-5-3-94,-5-3-72,-2-3-48,-5 0-37,-2 2-65,-3 2-15,-2 6 26,1 3 93,0 5 130,0 0-116,2 5 31,1 2 33,3 5 3304,1 2-3193,1 2 332,1 0-187,4 8-102,2 1 63,7 8 5,1 0 40,5 4-679,2 4 637,4 2 41,1 4-171,2 4 116,2 4-62,0 3-14,-10-8 0,0 2-87,8 20-863,-10-17 0,-1 1 901,0 15-2,-4 3-100,-5 0-108,-4 1-970,-6-1 27,-4-2-6343,-6-3-2263,-3-9 9401,1-8 1,5-17 0,5-8-1</inkml:trace>
  <inkml:trace contextRef="#ctx0" brushRef="#br0" timeOffset="2175">10688 1782 32767,'-49'-20'-59,"0"-1"1,-3 5-1,6 10 235,13 21-176,-9 10 0,17-1 0,2 5 0,4 5 0,1 3 0,3 5 0,2 2 0,2 2 0,2 2 0,2 0 0,3 1 0,1-1-82,4 0-608,5-1 22,5-3-106,6-3-131,6-4-130,6-5 267,6-3 154,6-5 175,7-3 226,6-6 256,-10-9 1,1-2 155,-10-2 0,1-2 152,11-1 1,-1-4 157,-13-1 1,-2-2-36,-1-1 0,1-3 25,6-7 0,-1-2 450,14-13-536,-21 10 1,-3 0-155,0-13-259,-8-2 0,-5 0 0,-5 0-162,-4 1-476,-2 2 246,-10-9-438,-9 8-249,-6 4 137,-7 16 998,2 12-277,-2 8-1906,-3 5 2340,-2 8 138,1 4 852,-1 6-389,2 4-41,1 4-1639,5 2 1057,2 1-185,6 0-374,5-1 44,6-2 2253,5-2-2575,10 5 136,3-11-180,10 5 21,1-16 2137,4-3-1882,5-5 146,3-3 114,5-3 260,2-7 76,2-2 148,2-7 113,-1-4-93,0-2-20,-5-4-64,-3 0-57,1-17-123,-14 10-75,-2-13-80,-14 13-146,-3-2-60,-4 1-43,-3 1-736,-2 0 675,-5 3 40,-1 2 14,-2 3 12,-1 5 113,-1 3 80,0 6 106,-1 5 103,0 2 103,0 5 973,-1 4-407,-1 6 109,1 6-172,-1 5-161,0 3-152,2 4-197,1 4-259,4 1-1420,3 2 347,4 1-2367,4 17-171,5-13 2953,5 16 0,-2-37 0,0-1 0</inkml:trace>
  <inkml:trace contextRef="#ctx0" brushRef="#br0" timeOffset="2791">11629 2100 30752,'3'15'-1155,"0"4"940,-3 29 189,-2-9 49,-1 10-2316,-2 0 2179,2-14 29,-1 9-230,4-10 290,0-11-39,0 0-44,0-12 649,0-6-506,0-2-120,0-14 23,0-1 20,1-25-16,1 8 350,1-14-350,1 7 3,0-2-1655,2-3 1730,0-1-1863,2 1 1871,0 2 27,2 2-260,2 5 232,0 4 1,1 4 6,1 4-1,0 4 9,2 4 330,0 3 78,0 3-80,1 3 1159,1 2-1268,9 6-49,-5 1-23,17 14-84,-14-2-397,7 10-80,-11-5 22,-2 3 44,-1 1 3252,-2 1-3211,0 14 54,-7-11 133,0 10 21,-7-16 83,-2 0 52,-3-2 70,-1-3 25,-6 1 131,4-11-16,-2 0 39,6-12 47,0-4-426,2-5 36,0-5-18,2-6 34,2-4-95,4-4 3,2-3-28,2-3-1250,1-1 1571,3-1-2928,0 0 2866,2 0-26,0 4-693,17-18 947,-13 22 44,11-9 299,-18 27 162,-1 3 1031,-2 4-964,1 2 1646,-1 2-2585,2 2 0,2 3 0,1 3 0,3 6 0,2 2 0,2 4 0,13 14-237,-8-6-2433,10 10 1999,-12-10-33,10 14-623,-6 5 121,-13-17 1,-3 0-2394,3 15-6232,-8-6 9155,-9-17 1,0-11 0,-1-3 0</inkml:trace>
  <inkml:trace contextRef="#ctx0" brushRef="#br0" timeOffset="3775">13081 1916 32767,'-25'33'0,"0"-1"0,2-2 0,5-1 0,12 3 0,0 2 0,0 0-99,-1 0-119,2 0 535,-1-2-742,3-2-92,0-2-65,1-5 474,-1 1 193,0-10-113,0 0 147,1-10 122,1-2 430,0-2-284,0-4-384,1-3-140,0-5 60,0-5-71,1-4 12,2-3-156,1-6-74,4-2 48,0-3 44,2-3 563,2-2-56,2 0 50,8-13 4,-5 15-707,5-8 678,-7 21-1,-2 5 38,0 4 34,-1 3-238,6 3-91,-4 4-893,14 4 1452,-10 6-1986,6 4 1341,-5 6-1904,1 3 1407,-1 4-140,0 4-506,-1 1-230,-1 1 1801,-1 1-1127,-2 0 1956,-3-2-1598,-3 1 227,-3-3 143,-2 7 215,-2-8 81,-3 2 177,-2-11 3401,-2-2-2919,0-3 356,-2-3-479,3-3-545,-2-4-230,4-5 0,0-4 0,0-14-200,2 1-434,7-37 199,1 26-628,6-21 592,-1 26 566,1 2 609,1 3 2,2 0-92,-2 4 70,2 3-684,0 3 0,-1 2 0,1 4 0,0 2 0,0 2 0,1 3 0,0 1 0,3 3 0,1 3 0,2 5-434,2 3-294,1 3-501,1 3 517,0 1 46,0 1 45,0 0 111,2 2 15,-1-2 103,2 1 0,0-2-29,2 0-756,-1-4 1,0-1-14,9 4-27,-8-6 0,-2-1-474,2-4-71,-1-4 33,-1-2 645,0-2 3216,-2-5-1912,-1-1 509,-2-6 440,-2-3 649,-1-3-608,-2-3-167,-2-3-126,-1-5-71,-1-3-314,0-5 77,0-1-199,-1-3-78,1 2 47,-2 2 85,-1 3 34,-2 6 43,-4 4 127,-4 5-201,-2 4-42,-5 5-747,-5 5 1160,-18 5 365,1 6 255,-15 6-1201,8 5-257,-1 4 0,0 3 0,2 4 0,2 2 0,5 3 0,4 0 0,4 0 0,4 0 0,4 11 0,14 1 0,4-3 0,13-4 0,2-17-714,5-1 49,4-4 287,3-2-531,2-3 897,1-4 595,2-2-19,-1-5 199,0-1-347,-3-5-64,-4-2-352,11-24 0,-20 6 0,7-17 0,-22 11 0,-4-3-317,-1-4-114,-3 0-130,0-2 5,-2 0-73,-1 2 95,-2 2 66,-1 3 1096,-3 6-828,1 4-168,-2 6 26,0 4 118,-1 5 351,0 4 375,-7 2 1440,4 6-511,-5 3-1431,-3 13 0,6-1 0,-3 9 0,8-5 0,4 3 0,3 2 0,2 0 0,5-1-231,14 12 0,-10-21 0,8 5 0</inkml:trace>
  <inkml:trace contextRef="#ctx0" brushRef="#br0" timeOffset="4167">15068 1781 32767,'-3'-18'0,"4"25"0,3 27 0,1 14-1785,-3-11 1551,0 0-108,0 1 207,0 12-1233,-1-14 1455,0 10 178,-1-19-162,0-4-5,0-5-74,0-5 1191,-1-4-1039,0-4 928,1-3-563,0-2-290,0-4-251,0-4 0,3-13 0,1 0 0,6-8 0,4 3 0,3 0 0,4-2 0,3 1 0,3-1 0,1 1 0,2 2 0,-1 2 0,0 4 0,-2 3 0,-2 5 0,-1 3 0,6 5 0,-7 5 0,6 5 0,-10 6 0,-1 5 0,2 3 0,-1 4 0,2 2-274,2 3-1442,3 2 192,3 2 119,3 1 404,4 0 136,3-2-97,1-1-196,3-2-769,1-1-1455,1-3-673,1-2-598,1-4 4813,5-3 0,-25-9 0,-2-2 0</inkml:trace>
  <inkml:trace contextRef="#ctx0" brushRef="#br0" timeOffset="4592">16399 2240 23385,'26'-51'1175,"0"-1"0,-2 4 0,-3 4-494,-4 0-188,-1-2-23,-1-1 28,-2 2 1051,-2 1-699,-5-14-1022,-6 17-36,-6-8-211,-7 23-77,-7 4 315,-5 6 268,-5 4 251,-3 4 610,-2 4-51,-2 3-375,1 6-522,-16 13 0,13 4 0,-10 12 0,17-1 0,3 6 0,10-8 0,1 2 0,-6 18 0,9-17 0,3-1 0,2 12 0,4-4 0,6-3 0,5-3-180,6-3-1508,6-3 392,5-4 386,2-5 285,4-5-1678,1-5 2694,2-6 471,-2-4 490,0-7 373,-2-5 338,10-21-1454,-10 2-609,8-17 0,-12 6 0,1-7 0,0-5-269,-10 23 1,-1 0-203,0-3 1,1 0-23,0-1 0,1-1-261,-1-1 0,0-1 567,1 1 1,0 0-585,-2 1 0,0 0 617,0 2 1,-1 0 88,-2 3 1,0 0-2,0-5 1,-1 1-152,1-10 5,-2-6-59,-7 29-36,-7 1 948,2 9-1175,-4 4 2304,3 6-2036,-5 10 3267,-11 26-3212,-3 19-1298,10-21 1,2 2 1418,1 1 1,2-1 125,-2 28-54,6-30 0,1 4-58,1 13 1,1 8 0,0-4-765,0 1 1,0 1 631,1 3 0,0 4 0,1-5-183,1-4 1,2-4-206,0 1 0,2 3 365,5-1 1,2 3-1,-2-6 1,-3-13-1,-1-2 1,8 16 0,-1 0-1</inkml:trace>
  <inkml:trace contextRef="#ctx0" brushRef="#br0" timeOffset="5269">18643 2848 25087,'30'-36'115,"0"-1"1,0 0-1,-2 2 1,0 1-1,-3 2-31,-4 1 0,-1 2-2421,2-3 1,-1 0 2389,2-3 0,-1-1-3,0-1 1,0-1 74,-1-2 0,1 0-95,-1-2 1,0 0 0,-2-2 0,-1 1-144,0-1 0,-2-3 135,-3 4 1,-1-3-1,-1 2-11,1-6 1,-2 0-573,-2 8 0,0-2 1,-3 4 579,-1-1 1,-3 4 5,0 2 1,-1 2 1012,-3-26-960,-2 11 230,-11-8-235,6 28 654,-5-4-710,9 28 1177,0 5-1178,-3 5 1,0 7 14,-7 12 0,-2 6-20,1 3 0,-1 3 838,-4 7 1,-1 2-850,3-1 0,1-1 8,5-9 1,0 2 5,-6 18 0,1 1 5,5-13 1,0 0-541,-3 13 1,0-1 517,8-17 0,2-2 9,0-1 0,1-1-6,2-1 0,2-1 5,1 29-2309,8-6 2310,5-5-12,9-7-16,4-6 22,5-6-12,5-7 460,2-7-437,4-7-6,0-4 1,1-9-6,-1-6 11,1-7-6,-14 0 1,2-4 5,6-12 1,-1-2-7,-5 6 1,-2-1-1,3-7 1,-4 0 625,-4-5-591,-4 3-12,-5 3 2858,-3 4-2802,-5 5 155,-2 0-155,-4 10 695,-3 1-695,-1 10 0,-2 2 992,-1 1-1015,-5 5-44,-1 4 11,-4 4-11,2 5-6,0 2-4,0 5-7,0 2 0,2 1 0,1 1 0,1 14-832,5-10 810,2 8-20,6-13-109,8 8 6,2-10-102,9 6-150,-1-13-371,4-3-704,3-2-3099,1-6-5260,0-1 9748,-5-4 1,-10 0 0,-6-1 0</inkml:trace>
  <inkml:trace contextRef="#ctx0" brushRef="#br0" timeOffset="5479">19752 1831 27421,'-30'-9'-161,"6"4"-518,21 37 0,8 14-2783,3 14 871,-3-23 0,1 0-6334,6 11 7498,-2-22 1,-5-12-1,-3-6 1</inkml:trace>
  <inkml:trace contextRef="#ctx0" brushRef="#br0" timeOffset="6200">19937 2153 29902,'26'-45'195,"-1"1"1,-1 2-1,-5 13-267,-14 26 334,0 2-49,-2 4-570,0 3-5,-1 6 132,0 3-65,-1 15 92,-3-5-224,-2 11 83,-4-7 12,-5 15 370,3-9-1141,-4 12 1048,6-15-6,1-2-21,1-2-4,2-4-301,2-4 238,1-3 8,1-6 241,2-9 127,2-5-202,3-9-1,2-5 5,3-5 0,2-4-5,2-4 381,2-4-386,2-1 6,1-2-4,3 0-9,2 2 5,2 0-8,-1 8 0,2 0-19,6-4 5,-3 7 0,-2 3 7,-6 10-5,2 3 289,-13 8-279,-4 5-25,2 11 3,-3 2-17,3 9 10,-4-3-17,0 1-6,2 3-5,1 0-28,3 1 389,4 1-468,2-1-956,5-1 856,4-1-55,2 0-459,3-2 330,3 0-4,1-4 55,1-2 67,2-4 119,-1-4 88,0-4-223,11-5 381,-13-6 18,7-3 32,-19-4 40,-3-3 27,-6-2 883,-3-1-826,-5-1 455,-2 0-403,-3 1 24,-2 1 307,-3-1 268,-2 6-648,-5 0-51,-2 7-28,-3 2-45,1 2-17,-3 2-33,2 3-11,-1 3-6,3 2-6,0 8-16,5-4-1,1 4 1,5-6 0,3-1 5,2-1 6,19 3-12,-5-6-10,15 1 16,2-11-11,-5-1-435,9-6 430,-12-2-1,-3-2 0,-2-2 6,-2-3-5,-1-14 10,-5 4 7,-1-11-12,-6 9 28,-1-20 0,-3 21 5,-3-13 62,-12 26 407,0 7-334,-21 3-95,8 10 0,-10 3-23,6 6-26,1 2-528,0 5 504,1 2 0,-4 18 0,11-5-792,-1 14 792,13-10 0,5 3-35,5 2-38,8 0-50,9 2-553,10-1 346,7 0-1906,9-1 1757,-20-22 1,2 0 478,23 10 0,-2-3 0,-5-1 0,-9-8 0,0 0 0</inkml:trace>
  <inkml:trace contextRef="#ctx0" brushRef="#br0" timeOffset="7082">23180 1740 20493,'-15'51'71,"-1"1"0,2-2 0,2-3-60,7-15 0,2-1-8,-1 3 0,-1-1-12,1 1 1,-1 1-6,0 0 0,1 1-9,-1 0 1,0 0-9,0 0 0,1 2-98,0 16 1,0 0 7,1-13 1,2 2-222,0 3 1,1 3-1,1-4-9,2-3 0,0-3-383,1 12 1,1-1-592,1-17 0,0-3-7407,3 23 8732,0-11 0,-5-21 0,-2-9 0</inkml:trace>
  <inkml:trace contextRef="#ctx0" brushRef="#br0" timeOffset="7633">22897 2616 16347,'-22'-38'1282,"0"1"1,0-1 0,-8-13-1,4 8-744,2 14 861,2 5-1097,3 4-100,3 3-90,4 4-68,4 2 312,4 2-373,4 2 168,6 2-195,17 1 16,3 1-6,16 1 17,-1 1-31,-5 1 1,2 0-9,24 1-459,-17 0 0,8 0 0,-5 1 484,-7-1 0,0 0 18,1 0 0,3 0 0,-4 0 1,-4 0 1,-4-1 0,1 0 0,-1 0 22,29-3 8,-24 1 1,0-2 14,15-3 16,8-4 23,-30 3 28,-5-1 33,-7 1 51,-5 1 325,-6 0-241,-4 3 440,-4 1-502,-4 3 1386,-3 0-1453,-4 1-2020,-6 3 1997,-3 4-10,-4 5 38,-18 14-100,9-2-618,-9 10 578,18-9 1,5 0-6,5-1-39,6 1 39,4-2 0,2-1-6,6-3-5,1 1 17,6-4-6,3-1-6,2-3 34,1-3-34,1-2 23,1-4 0,-1-2 5,-1-4 18,-1-3-7,-1-4 1,-2-5 22,0-3-23,-2-2 12,-1-4-6,-2-1 1208,-4-3-1207,-1-1-7,-2-2 1,-1 0-6,-1-1-11,0 2 11,-1 1 723,-2 5-706,2 5 0,-2 4 67,-1 3-101,3 6 668,-2 1-691,3 4-4,1 0-1,-1 3 6,1 2-17,1 3-17,2 1 22,4 2-10,3 0 16,5 0 6,3-1-62,18 2 39,-4-4-511,15 0 489,-11-5-23,1-2-38,1-1-29,0 0-72,-2-1-113,-2-2-1137,6-4 40,-15 1-2061,2-2-5742,-18 3 9231,-4 1 0,-3 2 0,-1 1 0</inkml:trace>
  <inkml:trace contextRef="#ctx0" brushRef="#br0" timeOffset="8101">24348 2259 27320,'-1'-49'308,"-2"13"-252,-6 42-11,-2 4-12,-2 4-5,-1 2-22,0 4 16,-2 3-4262,4 3 4251,1 2-1386,3 2 1375,3 0 11,3 0-5,4-1-6,4 0 5,7-3 7,5-1 10,6-3 2246,3-2-2245,21 2 3038,-8-7-3033,14 0-1166,-14-10 1166,-1-3 11,-1-4-106,16-17 117,-22 3 6,9-14-16,-28 9 4,-5-3-10,-4-2 33,-6-14-39,-5 8 0,-5-10 0,-4 13-22,0 1 5,-4 2-11,0 3 0,-3 2 296,0 3-318,-11 1 16,10 7-28,-7 1 1167,15 7-1206,1 4 169,3 2-364,-1 12 49,5 0-117,-1 9-56,7-3-134,1 4-146,3 0-146,2 4-358,3 0-6817,7 19-902,-2-15 8047,2 10 0,-9-29 0,-2-6 0</inkml:trace>
  <inkml:trace contextRef="#ctx0" brushRef="#br0" timeOffset="8394">25051 2677 23450,'5'-46'690,"0"-1"0,0 1 0,1-2 0,0 1 0,2 0-608,0 4 0,1 0 0,0 1-603,4-11 1,0-2 566,-1 8 1,1-3 0,0 2-1749,2-12 1,0 2 1773,-1 0 1,-1 1 8,-2 7 1,-2 5 871,-3-6-780,-2 9-33,-5 9-28,-3 9-33,-3 7-35,-2 7 378,-2 4-383,-1 3 3298,-1 5-3337,-1 4 222,-1 5-222,-2 7 0,1 6 0,0 7 0,0 7-608,2 8 608,4-5 0,1 2-1595,2-8 0,1 0 1595,-2 15 0,0 0 0,4-12 0,2-1-424,-1 0 0,2 3 424,3 16 0,2 1 0,1-14 0,2 1-26,3 13 0,2-1-47,0-18 1,3 0-1241,11 16 0,3 0 856,-6-15 1,2 1-2821,3 0 0,3 3 0,-2-5 2867,-4-10 1,-1-2 0,1 2 0,-3-5-1,-8-10 1</inkml:trace>
  <inkml:trace contextRef="#ctx0" brushRef="#br0" timeOffset="9100">26687 2401 17991,'21'-57'885,"1"0"0,-3-2 1,-4 7-438,-10 16-73,-2-4 2007,-4 22-2040,-4 4 602,0 7-910,-4 2 457,-4 14-474,1 2 6,-5 10 21,5 1 1568,1 4-1584,-2 18-5,6-9-941,-1 13 940,7-13-16,0-1-12,4-1 6,2-1-142,5-2 142,3-2-3037,6-4 3031,3-1 6,4-5-220,3-3 226,2-5 5,2-4 6,0-4-11,-1-4 27,-1-4-16,-2-6 5,-2-4 1,-3-4-1,13-29-11,-15 15-3,-6 7 1,-1-1-3,-1-4 11,-2 1 10,-1 3-4,-2 3 695,-3 1-668,-3 11 1,-1 2 72,-3 9-106,-10 11 28,-1 1-29,-10 10-4,2 1 10,0 1 2895,2 2-2917,3-1-6,5 1-5,4-1 11,3-1 358,4 0-358,5-4 12,13 4 4,1-10-21,11 1-1,-3-10-886,5-2 864,2-4 22,4-4 6,0-3 6,-1-4-1,0-2 1,-3-3 16,-3-2-33,6-15-2963,-12 5 2974,3-11 17,-14 9-94,-4 0 77,-3 0 11,-5 1 0,-1 2-11,-3 4-5,-3 2-18,-3 4 501,-7 0-595,3 7 2659,-9 2-2962,11 11-218,-3 3-315,10 5-12,1 2-1645,3 0-6548,2 0 9158,1-2 0,-1-3 0,-2-3 0</inkml:trace>
  <inkml:trace contextRef="#ctx0" brushRef="#br0" timeOffset="9677">27981 1669 22263,'0'-4'2452,"0"0"-63,0 4-2075,1 36-215,-1-5-867,0 1 0,1 2 846,-3 20-18,-1 4-31,-1 1-10,-3-1-33,3 0-85,-2-2 75,4 1 0,-1-3-11,2-2 2,1-5 28,1-6-399,2 4 403,0-18 34,2 1 11,-3-20 16,-1-3-5,1-5 1144,-1-5-1173,3-4 900,1-8-916,2-5 18,8-20-12,-1 7 12,6-14-20,-3 20 1,-1 2-4,5-6 12,12-12 5,-20 33-16,-4 4 0,-3 5 5,-2 3-6,-1 5-5,0 3-5,-1 4 5,1 3 5,1 2-5,3 1-5,12 18-6,-4-14-967,13 11 978,-8-18-11,4-2 11,3-3-17,3-2-586,2-3 609,4-3-108,1-2 102,14-9 17,-13 0 0,7-9-17,-19 1 16,5-13 12,-3-5-5,-2 1 891,-7 2-886,-9 14 22,-3 3 664,-1 4-652,-3 3 115,-1 4-138,-1 1 12,-1 3-51,-5 6 5,0 0 7,-4 8-7,1 0 6,0 2-5,1 3-17,-2 13-6,4 6 0,1 0-16,7 1-595,3-12 583,5 1-3225,2-1 3175,1-2-51,3 0-505,0-3 293,2-2-258,1-2-532,2-5-1546,1-3 2694,5-2 0,-14-4 0,1-2 0</inkml:trace>
  <inkml:trace contextRef="#ctx0" brushRef="#br0" timeOffset="9861">29158 1899 25590,'-57'-21'-3696,"11"10"3706,52 42 1,-4-14 0,3 0 0</inkml:trace>
  <inkml:trace contextRef="#ctx0" brushRef="#br0" timeOffset="10485">29734 2281 23175,'-4'-3'2067,"1"1"-515,3 2-1216,-60-18-2170,31 14 1941,-10-5 0,0 1 425,6 12 568,-1 3-1019,1 4-42,-22 19 22,23-10-55,-12 15-13,30-15 0,5 2-356,4 0-92,6 1 386,6 0 8,5 0-51,7 1-56,4-2-68,4-1-83,3-2-62,3-2-576,21 1 357,-10-8-78,15-2-55,-17-9-79,0-5-729,-4-8 1,0-3 414,11-9-120,-11 3 0,-1-1 681,3-11 391,-1-5 264,0-4 207,-2-3 229,-1-3 336,-12 15 1,-1 0 263,9-17-544,-13 19 1,-1 2 843,-2-7-429,-4 3-174,-6 5-150,-2 3-130,-3 2-95,-1 4-61,0 2-85,-1 3 213,0 2-143,-1-2-243,2 6 1638,0 1-1693,0 7 692,0 0-709,0 11-1,0 2-29,-1 11 32,-1 4 14,-1 5 11,-4 6-3318,-2 4 3300,-3 5 7,-4 3-448,-1 4 483,-3 3-28,2 1-17,0 1-728,4 1 673,3-3-9,4 1-26,3-4-25,2-3-21,5-5-107,6 5 78,1-19 64,10 1 76,-5-23 111,7-3 79,-2-12 58,4-3-7,4-7-38,2-4-23,5-3 29,1-3-76,3-1-19,2-2-272,-10 10 0,2 1-194,17-10 167,-18 12 1,0 1-126,10 0-1401,-4 4 1439,-6 5 61,-5 3-83,-7 2 245,-6 5-23,-3 3 1,-5 6 2137,-3 5-2210,-2 7-90,-1 5-224,-2 7-1387,1-5 1,-2 2 1333,-1 26 0,0-9 0,2-21 1</inkml:trace>
  <inkml:trace contextRef="#ctx0" brushRef="#br0" timeOffset="12984">5690 4857 20845,'0'-5'1294,"0"1"-577,0 4 1114,-5-81-1511,1 44-1183,-1-24 1,1-3 985,1 14-34,4-12 1,1-3-62,0 29 0,2 1-525,1-23 0,1 3 553,3-3 11,0 3-311,-3 6 418,3-9-79,-4 19 78,2-8-105,-4 28-35,0 3-5,-2 12 1269,-1 2-1252,2 11 1788,-1 2-1765,2 13 10,0 5-2914,1 8 2931,0 8 34,0 9-1171,-1-8 0,-1 2 1078,-1-9 1,0 1-671,1 14 1,-1 0 661,0-13 0,-1-2-196,1 1 0,-1 2 210,-1 17 0,0 3-29,-1-19 0,1 0 0,-1 1-8,0 10 1,0 2 0,0-3-6,0 9 0,-1-3 2,1-7 1,2-3-3,2-11 0,1-4 6,1 12 1418,3 2-1379,1-26 2118,-3-12-2124,1-4 1,-1-13-18,3-7-11,3-11 0,3-8-5,5-8-415,2-5 409,2-5 5,2-3 207,2-3-201,-7 17 1,0-1-7,-4 10 1,-1 2-1,5-9 1,-1 2 16,6-6-21,3-1 10,-12 21 0,0 0 1,-14 23-12,-2 5 3098,1 5-3042,1 25-39,0-9 5,5 32-22,4-15 529,1 1-541,4-5 12,-1-14-5,3-3 5,2-2 16,3-3-10,16-2-6,-7-7 0,11-2-6,-13-8 6,0-5 28,19-23-16,-20 7-1,12-17-6,-26 14 18,-1-15-541,-5 8 523,0-9-2825,-6 12 2826,-2 1 5,0 1 6,-1 2-17,-1 2 67,-2-2-39,0 10 5,-2-1-5,1 11 367,0 3-384,1 1 3398,-2 3-3404,0 2 1,-1 3 5,-1 5 0,1 1-11,0 4 6,0 0-6,2 2 6,1 1-1,1 0-5,1 1 6,0-1-17,1 0 5,2-2 6,1-2 0,2-1 6,2-2-6,7 1-6,-2-6 12,7 0-12,-4-5 23,10-5-12,-6-2 1,7-3 5,-9-4-5,-2-3-1,-2 0 7,-1-1-1,-2-1 7,-1-1-18,-2 1 0,-2-7 0,-2 7 0,0-5 0,-3 9 0,-1 0 0,-1 1 0,-1 1 0,-4-3 0,2 4 0,-1-1 0,2 4 0,0 1 0,1 1 0,0 1 0,1 2 0,1 1 0,-1 0 0,0 0 0,-2 0 0,1 2 0,-3 1 0,0 4 0,-3 2 0,-1 1 0,0 2 0,-3 2 0,1 1 0,-2 1 0,2 2 0,-1 1 0,2 0 0,0 2 0,-2 10 0,3 5 0,-1 0 0,4-1 0,3 14 0,2-18-500,1 18 500,5-25 0,1-2 0,6-2 0,2 0-190,3-3 190,4-1 0,3-3 0,4-4 0,2-3 0,5-3-593,1-3 593,3-5 0,1-3 0,3-6 0,1-6 0,1-2 0,-12 1 0,0-2-1235,18-13 1235,-18 10 0,-1-1 0,10-14 0,-5-4 0,-3-4 0,-3-4 0,-11 11 0,-1-2 0,-4 10 0,-1-1 0,4-13 0,-1 0 0,-5 11 0,-2 1-523,0-2 1,0 0 522,0-1 0,-1 0 0,0-1 0,0 1 0,0 0 0,-1 0 0,0 1 0,0 0 0,-1 3 0,0 0 0,-1 2 0,1 1 0,2-27 0,-3 26 0,0 1 0,0-11 0,-1-1 134,-3 24-134,-2 7 451,-1 3-451,0 4 1161,-2 3-1161,-1 2 1817,0 0-1817,-2 5 0,-1 3 0,-3 8 0,-2 4 0,-1 8 0,-10 29-1286,5-5 1286,6-13 0,1 0 0,2-6 0,1 0-720,1 1 0,-1 2 720,1 1 0,1 0 0,-1 1 0,2 0 0,1 1 0,1 0 0,0 0 0,2-1 0,0 0 0,1-1 0,2 1 0,1-2 0,1-1 0,2 0 0,1-2 0,3 0-348,14 25 348,8-5 0,6-6-2329,6-6 2300,4-6-195,-10-14 0,1-2-76,-8-5 0,-1-2 101,11 3 0,0-3 179,15-3-506,0-5-34,-3-8-186,-1-5-122,-4-7-457,-3-4 239,-4-5-39,-4-2 195,-4-3 259,-5-3 899,-4-1-228,-3 0 745,0-13-39,-9 14 596,0-7-366,-9 18 5,-1 3 636,-1 2-815,-2 2 3607,-3-6-3881,0 8 245,-3-8-447,4 13 607,-1-2-702,2 8-51,-1 0-45,2 3-45,-1-1-16,1 3-6,-2 3 6,1 5-12,-2 5 23,-1 4-12,-2 6 1,0 4-6,-1 6-6,-1 5-9,1 5-1179,-2 4 1166,1 5 0,0 3-3006,0 5 3006,6-30 0,0 1 0,0 1 0,1 0-366,1 1 1,0 0 365,0 0 0,1-1 0,1 0 0,0 1 0,1-3 0,0 1 0,3 27 0,2-7 0,2 1 0,-2-19 0,0-4 0,-4-22 0,0-6 0,-2-18-18,0 0 1,0-18 6,0 0-3,0 1 0,2-2-20,2-23 151,0 16 1,0-1-127,1 9 1,0-1 672,4-18 1,0-1-663,-1 11 1,-1 1-820,3-14 1,0 1 821,-2 16 1,-1 2 8,-1 0 0,1 0-100,-1 3 1,1-1 93,2-9 1,1 1 7,5-17-26,-6 21 0,1 3 10,3-5 0,1 3-7,0 6 7,1 5-6,0 4 6,1 5 907,2 2-919,0 3 7,4 3-6,-1 2 22,2 4 2929,0 1-2952,2 6 1,0 3-22,-1 6 16,1 5-39,7 16 45,-8-5-208,2 14 197,-12-11 764,-6 2-770,-3-1 23,-10-2-1,-6-1-704,-10-1 710,-8-2-11,-7 1-22,-5-3 5,-3-1-1138,-1-2 1115,0-2-27,4-4-45,5-4-129,7-4 252,8-4-773,8-2-391,6-4-467,5-3 8,5-4 1623,5-6 0,-2 7 0,1 0 0</inkml:trace>
  <inkml:trace contextRef="#ctx0" brushRef="#br0" timeOffset="13461">9142 4425 14885,'2'-4'7002,"1"1"-1160,-3 3-5641,-18-53-2039,13 38 1962,-14-39 576,17 52-611,1 2 247,1 3-319,0 3-6,3 6-5,2 2 0,2 5-6,1 5 5,2 4 1,2 3-632,2 4 637,3 2-11,2 1-3,-3-10 1,1-1-9,10 13-687,10 11 681,-11-19-17,8 12-10,-11-14-12,3 8-45,-17-17-146,-5 4 40,-9-7-67,-5 1-107,-7-9-45,-3-4-33,-2-3 6,0-2 10,-1-5 0,2-2-1534,-1-6 1641,3-3 437,1-4-190,0-3 94,3-5 63,1-4 55,3-2 78,1-3 107,2 1 84,2 0 56,2 2 40,1 2-29,0 2-22,0 2-45,-1 3-45,1 3 185,-3 1-342,1 8-67,-1 2-39,2 8 3268,-1 6-3319,0 4 395,-5 20-378,-4 27-53,5-23 0,1 1-149,1 1 1,0 1 79,-4 20-693,5-13 491,3 1-281,1 2-581,1 1-2063,3 0 3199,4 5 0,-3-23 0,2-3 0</inkml:trace>
  <inkml:trace contextRef="#ctx0" brushRef="#br0" timeOffset="14052">11450 4798 21963,'7'-56'625,"0"1"1,-1 5-1,-1 9-210,-4 15 542,-1 6-453,-1 3 361,-1 8-787,-1 2 334,1 6-384,0 2 792,1 4-808,-2 5 464,1 6-481,-2 21 22,2-6-6,-1 16-551,2-10 552,1 1-12,2 1 11,6 17-925,3-14 903,6 10 11,0-19 0,4-4 0,4-4 0,4-4-209,3-6 226,4-5-17,1-5 11,3-4-6,0-7-736,14-14 748,-14-1 11,6-13 0,-20 4-5,-5-4-1,-3-4-11,-4-2 41,-3-2-2348,-2-20 2296,-5 16 0,-2 9 0,-1 1 576,-3-2-576,0-8-1922,-3 20 1922,0 4 391,-1 5-391,1 4 2269,0 4-2450,0 10-15,3 4-1394,9 31 341,3-11-1003,10 17 2252,4-17 0,-11-11 0,1-2 0</inkml:trace>
  <inkml:trace contextRef="#ctx0" brushRef="#br0" timeOffset="14327">12845 4633 20041,'-32'-46'146,"-1"-1"0,4 4 0,4 11 2385,15 26-2531,2 1 1409,3 3-1409,2 2 0,4 20 0,4-1 860,10 33-860,2-17 0,1 0 0,-3-6 0,1 1 998,5 7 1,0-2-999,5 5 0,0-2-244,0-1 244,-2-1-2849,8 12 2849,-11-14 0,3 7-92,-14-19 92,-5-3 623,-2-5-1793,-10-4 224,0-6-807,-9-5 1707,2-6-9274,-1-4 9041,2-1 1,6 5 0,2 3 0</inkml:trace>
  <inkml:trace contextRef="#ctx0" brushRef="#br0" timeOffset="14481">12743 4691 22806,'-4'-2'3198,"0"0"-784,4 2-2286,-63-6-38,42 9-73,-14-5 1,2 5-18,18 21 0,4-2-665,-5 14 665,5-5 0,-2 5 0,1 5-108,-1 4-110,0 2-213,0 5-465,1 1-1160,1 4-7775,2-7 9028,2-6 1,3-22-1,3-9 1</inkml:trace>
  <inkml:trace contextRef="#ctx0" brushRef="#br0" timeOffset="14879">14790 4650 19637,'12'-59'720,"-1"0"1,0 4 0,-2 5-82,0-3-91,-3 9 1738,-2 8-1636,-3 5-391,-2 12-259,-1 5 754,0 13-754,-1 8 404,-1 7-404,0 7 1311,-2 7-1311,-1 5 0,1 4-776,-1 3 776,1 3 0,1 1-135,2 0-89,0 0-140,3-3-1087,3 17-224,2-15-6855,5 7 7748,-1-24 0,-3-12 0,-3-7 0</inkml:trace>
  <inkml:trace contextRef="#ctx0" brushRef="#br0" timeOffset="15069">15002 3993 23166,'-24'-43'252,"0"0"0,5 6 0,2 8-269,2 17 1046,9 9-1141,2 1 366,3 5-422,0 4 182,3 6-295,1 7-117,3 6 307,3 6-698,2 5-1676,-2-6 1,0 1 2464,8 25 0,-3-9 0,-6-20 0</inkml:trace>
  <inkml:trace contextRef="#ctx0" brushRef="#br0" timeOffset="15436">15286 4520 17230,'13'-54'743,"1"1"0,-3 8 0,-1 8 608,2 5-1211,-5 17 1460,-2 5-1572,0 4 1024,-2 3-1052,1 3 2842,-1 5-2825,1 5 1643,1 7-1638,0 5 1,0 5 5,-1 5-717,-2 2 706,0 4-6,-2 1-6,0 1-10,0-1-1,1-1-5,0-2-6,1-1 17,1-4-5,1-3 10,-1-5-5,0-5 45,-1-6-11,0-4-1,0-5 1,1-7 677,5-15-683,1-3 11,6-15-657,1 2 657,2-4 0,2-2 12,3-1-1372,1-1 1321,2 2 0,-6 15 0,0 1-573,9-9 573,8-4 0,-15 21 0,-4 5 0,-2 6 0,6 4 0,-6 7 0,8 4 0,-6 7 0,2 4 0,1 5 231,0 6-231,1 4-102,0 3-206,1 3-230,0 2-436,2 1-1032,1 3 2006,4 7 0,-14-26 0,-1 1 0</inkml:trace>
  <inkml:trace contextRef="#ctx0" brushRef="#br0" timeOffset="16229">17509 4423 24032,'-2'-46'670,"0"-1"1,1 6-1,-1 5-166,1 6-84,0 8-112,-2 7-95,2 6-23,-1 4-167,1 5-12,1 6 11,3 6-5,2 8 11,3 6 0,1 7 0,1 4-5,1 5-1385,0 2 1374,-2 4-7,0 2-5,-1 0-2947,-2 0 2947,1-2-11,0-2-1952,2-1 1958,1-3-777,3-5 776,0-5 503,6 0-469,-7-15 0,2-3 1838,-9-14-1843,-1-7 2732,0-7-2727,3-26-17,0 3 1654,4-20-1660,0 8 1,1-1-700,-4 17 1,1-1 691,2-9 0,2-5 1,-1 6-5,-2 10 1,0 3-7,3-11 1,1 3-11,4-5-393,3-3 180,-7 18-185,-1 2-1596,-6 19-280,-2 6-7103,0 5 9399,-2 2 0,-1-3 0,-1-1 0</inkml:trace>
  <inkml:trace contextRef="#ctx0" brushRef="#br0" timeOffset="17119">18332 4723 23422,'56'-30'18,"-1"0"1,-10 5 0,-3 2-22,-4 3 1,-5 1 2,8-5 11,7-9 34,-8-4-17,-13 7 8,-9 4 0,-2-2-2,-3-5 1405,-3-10-1349,-8 15-12,-5 4 1,-3 3-6,-4 6-29,-5 3 35,-3 7 10,-5 2 29,-2 5-17,-3 3 0,-1 4-17,0 5 566,2 2-599,2 3-34,3 1-6,3 1 0,2 3 11,3 1-10,2 4 318,2 1-330,3 3 17,1 1-4,3 0-7,1 0 11,2-1-45,4-2 28,1 0-2999,5-2 3005,4-1 16,2-1-2067,17 8 2033,-6-10 6,14 5-2,-7-15 0,1-4 8,12 3 0,-8-4 0,-1-3 5,6-4 92,-2-2-103,-1-4 18,-4-2-1,7-12-22,-14 1 16,4-8 12,-17 1 1892,-4-1-1864,-4-3-2040,-2-14 2006,-3 9 23,0-10-1126,-1 6 1131,0 11 1446,2-6-1429,1 6 108,-1 6-147,4-3-1,-1 9-4,0 1-1,2 1 2274,14-2-2279,-7 5 23,11 0-29,-11 6 0,0 2 0,6 7 3392,-7 3-3392,7 18 0,-12-3 0,2 12 0,-7 8 0,-2-9-670,-1 11 670,-2-15 0,1-1 0,0-2 0,2-3 0,0-2 0,2-3 0,0-3 0,4-1 0,-3-8 0,3-1 670,-3-7-670,1-6 0,2-3 0,16-26 0,-9 9 0,12-19-594,-14 15 594,1-3 0,-1-1-3195,-1-4 3195,0-2 0,3-21-739,-4 13 739,1-13 0,-6 22 0,-1 3 0,-3 3 351,-1 3-351,-2-9 0,0 4 0,-2 3 3003,0 9-3003,0 12 1174,0 3-1174,0 3 0,0 1 0,1 2 0,3 7 0,2 1 0,8 17 0,-1-4 0,13 24 0,-9-12 0,7 16 0,-6-9 0,0 0 0,7 15-631,-4-14 1,3 5 0,-2-6 630,10 16 0,-6-13 0,-1-1 0,-2 0-1076,-4-2 1076,-5-2 0,-7 10 0,-14-6 0,-3-4 0,-11-12-175,3-15-335,0-5-2043,-7-8 2553,6-7 0,4 2 0,8 0 0</inkml:trace>
  <inkml:trace contextRef="#ctx0" brushRef="#br0" timeOffset="17344">20162 4337 28065,'33'50'-17,"-7"-9"-78,-26 11-2682,0-15 2402,2 1-281,2-3-311,5-1-870,3-1-3451,6-2-3981,-1-6 9407,0-5 0,-8-10 1,-4-5-1</inkml:trace>
  <inkml:trace contextRef="#ctx0" brushRef="#br0" timeOffset="17519">20453 3977 20873,'-6'20'-1203,"-4"-12"1,20 6 0</inkml:trace>
  <inkml:trace contextRef="#ctx0" brushRef="#br0" timeOffset="17930">21032 4259 25127,'-44'-4'175,"1"0"1,2 1 0,6 3-81,6 10-4296,1 4 4229,0 2-5,3 2 1219,2 3-1214,0 17-22,9-7-1,-1 13 1,11-11-6,2 2 0,2-1-6,5 0 1,4-2-7,5 0 12,4-1 0,5-3 12,3 0-35,4-4 23,3-2 0,2-3-5,1-4 513,0-4-508,0-5 17,-2-3-1735,-3-8 1741,-3-3-6,-4-6 1067,-1-5-1073,-4-3 52,6-19-47,-10 6 1,4-14 0,-9 9-3,-5 7 0,0 0-123,2-19 117,-4 16 1,0 1 8,0-10-6,-2 3 6,-5 7 16,-4 5 2448,-7 7-2453,-6 7-22,-5 4-12,-23 8 6,8 6 541,-14 5-541,18 6-39,-5 12-28,16-3-51,1 9 125,19-6-247,6 1-119,7 2-1041,18 12-84,0-10-2618,14 6 4102,-3-12 0,-16-12 0,-1 0 0</inkml:trace>
  <inkml:trace contextRef="#ctx0" brushRef="#br0" timeOffset="18302">21567 4361 18096,'0'-6'2426,"0"1"1488,0 5-3656,-6-61-85,4 43-50,-4-45-50,6 60 993,0 2-1059,0 6 543,0 13-545,0 1 8,0 13-13,0-4 0,0 5 1828,-1 3-1828,0 4-165,-1 1 165,-1 2 0,2 17 0,6 2 0,-1-26 0,1 0 0,11 23 0,-2-22 0,0-14 0,-5-17 0,2-3 0,0-7 0,4-5 0,1-7 0,2-5 0,3-7 0,1-4-958,-5 6 1,1-2 957,10-15 0,-3 5 0,0 0-2493,4-6 2493,-9 17 0,-1 1 0,6-4-501,-2 6 501,-3 6 0,-3 5 0,-3 7 0,-2 3 0,-3 8 0,-1 3 0,-2 8 0,1 6 1200,-1 4-1200,4 19 0,-2-8 2335,6 15-2559,-2-13-179,6 2-330,3 3-718,5 2-4016,4 1 5467,-10-19 0,-2-2 0,3 2 0,0-1 0</inkml:trace>
  <inkml:trace contextRef="#ctx0" brushRef="#br0" timeOffset="19132">24183 4128 25433,'-47'-15'336,"-1"1"0,4 0 0,6 8-196,6 26-39,2 2-17,0 4-12,3 2-1360,-6 19 1316,11-11-6,-1 14-10,13-16-1,4 1-11,3-1 378,9 12-384,4-13 0,9 7 237,6-17-242,10-7 0,4-3 11,14 2-1026,-7-5 0,1-2 1015,13-6 11,2-5-28,0-3 28,-3-5 6,-3-4-1,-7-2 6,-5-4 6,-6-1 39,4-15-33,-14 7 45,-7-1 1,-3-2 43,-1-10-39,1-7 17,-13 22 27,-3 14 2014,-3 4-2059,-2 3 717,-3 3-767,-4 3 23,-4 1 39,-14 10-3431,5 0 3375,-11 8-153,12-1 137,-6 13-12,5 6-17,3 1 28,9 0-11,8-12-6,6 9 18,5-10-18,8 5 6,5-13-11,4-2-6,20-2 23,7-5-6,2-2 2075,6-11-2052,-29-3 189,13-15-201,-26 6-5,2-10 39,-13 6-40,-4-4 12,-1-2-11,-3-1-6,-3-3 17,-3 2-2969,-2 0 2980,-2 1-244,-4-6 244,4 11 809,-2-4-803,5 16-34,1 3 0,1 4-11,1 2 3253,0 2-3258,-1 2-18,1 3 0,-1 4 434,1 4-484,-1 3-39,1 2-56,2 3-135,1 1-95,2 2-179,3 1-3747,17 20-4868,-6-19 8355,9 13 0,-16-30 0,-3-3 0</inkml:trace>
  <inkml:trace contextRef="#ctx0" brushRef="#br0" timeOffset="19787">25191 4288 27746,'32'-45'-6,"-8"14"12,-27 53 66,-3 27-72,1-17 0,1 5 0,0 0 0,3-6-932,1 15 938,3-27 226,6-1-215,-2-7 0,2-3 11,-4-6-6,1-3-16,0-4 27,7-10 673,-1-1-639,6-10-50,-4 5-574,2-4 580,-1 0-18,2-2 29,0 1-12,-1 0 12,1 3-119,-2 1 96,0 4 0,-2 2 0,0 4-16,-1 3 10,-1 2-10,1 4 10,-1 2 1,2 4-12,1 2 584,0 6-589,1 2 34,7 16-18,-6-3-5,6 11-17,-8-6 20,-2 0 0,0 0 8,3 8 46,-3-9 0,-1 0-51,8 6-12,-4-12 12,6 4-1,4-11 18,-4-8-12,11-1 0,-6-8-319,3-5 319,3-3 1,20-17-1,-10 3-975,-13 6 1,-2-1 985,12-14 1,-1-3-6,-3-7 5,-1-4 0,-2-5 1,-4-6-716,-14 26 0,-2-1 696,0 0 0,-1-2 0,-1 0 0,0-2 11,2-15 0,-1-2 11,-3 13 0,-1 0-8,1-12 0,-1 1-3,-4 17 0,-1 2 9,1-27-23,-3 5-83,-2 8 83,0 6 210,-4 8-210,0 6 0,0 7 1620,1 7-1620,1 3 1767,1 4-1767,1 3 129,0 1-129,0 2 0,-2 14 0,0 3 0,-3 14-828,1 2 828,-1 5 0,1 4 0,0 5 0,0 2 0,4-12 0,1 3 0,1 3 0,1 1-545,1-1 0,1 0 545,1-1 0,3-3 0,7 16 0,6-2-1382,4-3 1382,6-2 0,6-3-2339,4-4 2081,6-3-117,3-6-1433,3-5 1002,0-8-704,-2-5-1189,-3-8-6424,-9-4 9123,-9-4 0,-15 0 0,-7 0 0</inkml:trace>
  <inkml:trace contextRef="#ctx0" brushRef="#br0" timeOffset="20569">26331 4180 22971,'-10'-43'-21,"1"-1"1,-1 4-1,9 8-52,22 20 1051,5 1-1134,4 1-228,22-3 138,-9 3-436,18 1 486,-15 6-919,0 2 1015,1 3 41,-16 1 0,1 1 31,16 3 17,8 5 5,-23-4-13,-5-2 47,-5 0 33,-4-2 276,-5 0 94,-1-3 507,-6 0-664,0-1 1649,-5 0-1721,1 0 37,0 0-54,-1 0-11,1-1-12,-1 1-16,2 0 61,0 0-117,1 3-23,2 3-28,-1 5-5,2 6-3398,0 4 3380,2 6-424,0 1 413,0 3-249,1 1 238,-1 0 1,1 0-12,-3-2 0,-1-3 0,-4-1 17,-2-4 0,-5-3 17,-3-3 11,-7-4 0,-2-3 23,-2-4 16,0-2 22,0-4 3061,3-3-3032,0-4 5,4-3 608,2-4-596,3-1 365,3-3-416,1-1-28,5-3-274,4-2 235,5-1-6,6-1 0,3-1 1,4 1-12,3 1-17,0 4 0,2 1-520,-1 3 514,0 3 18,0 2 5,1 2 5,0 0-5,1 3 0,0-1-11,0 1 17,-1 0-75,-2 0 74,-2 0 1,-2-1 5,-3 0 0,-2 1 6,-4-2 28,1 0 237,-6 3-215,0-2 535,-7 5-473,-1 0 191,-1 1-230,-2 2 22,-8 0-62,0 3-16,-9 3 22,-7 7-50,5 2 5,-16 16-11,16-8-11,-5 10-428,12-7 428,4 2-6,2 15 22,7-9-33,4 9 23,7-15-1,5 0-5,4-3 45,3-1-40,5-3 12,4 0-6,3-4-6,4-1 6,0-4-1178,1-3 1173,-1-4-1,-3-2 28,8-10-5,-15 0 11,10-18 0,-23 6 0,1-10-17,-11 5 23,-2-5-17,-3-2-12,-1-4-90,-3-1 102,-1-1 11,-4 2-22,-1 1-6,-2 3 0,0 4 0,-2 4 0,1 5 0,0 5 0,2 4 1157,1 4-1196,1 3-21,2 2-41,0 5 554,-1 2-677,0 5-95,1 4-185,0 4-258,1 4-364,2 4-666,0 1 1792,2 22 0,1-28 0,0 12 0</inkml:trace>
  <inkml:trace contextRef="#ctx0" brushRef="#br0" timeOffset="20913">28171 4403 21485,'4'-52'297,"0"-1"0,0 5 0,2 4-177,4 11 1,2 3-32,9-21-61,-6 17 0,1-2 8,3-3 1,0 0-32,-4 8 1,0-1 2,5-10 1,0 0-1,-7 11 1,0 1 5,0-2 0,0 0-272,-2 0 1,-1 0 265,0 0 1,-1 0 19,4-29 11,-6 4 29,-3 8 1384,-5 8-1379,-4 9-28,-2 8 843,-3 8-860,0 5 1261,-2 6-1266,0 2 2018,-1 6-2024,-2 3-6,-1 4 11,-1 6-33,-1 4 44,-1 6 1,1 5-17,-5 11-853,5-5 0,0 0 859,1 15-23,1 3 16,5 3-4,4 3 4,4 2-2,5-31 0,1 0-8,1 1 0,2 1-4,3-1 1,1 0 0,3 1 0,1-1-15,1-2 1,3 2 0,12 13 0,4-1-1419,-7-10 1,1-1 1398,11 11 1,1-2-35,-8-12 1,0-3-322,1 1 1,1-1 99,1-1 1,1-1-152,-1-1 0,3-1 437,1-4 0,3 0 0,-6-3 0,17 10 0,-15-11 0,0-1 0</inkml:trace>
  <inkml:trace contextRef="#ctx0" brushRef="#br0" timeOffset="21078">29157 4409 28113,'-2'-42'0,"0"0"0,1 2 0,-3 11-1581,-5 25 1581,-7 0 0,8 3 0,-3 1 0</inkml:trace>
  <inkml:trace contextRef="#ctx0" brushRef="#br0" timeOffset="39200">4201 3616 16493,'-56'10'634,"0"0"1,5-1 0,11-1 166,27-4 451,7-2-732,3-1 584,18-4-539,2-2-32,20-4-44,-1-1 1,2-1-852,-3 2 0,1-1 441,17-5 1,2 0-692,-6 2 0,0 0 759,4-1 0,4-1 54,0 1 1,5-2 0,-2 0-828,-11 4 0,-3 0 0,3-1 764,-1 1 1,3-1 0,-1 0 0,-2 1-337,2 0 1,-3-1-1,1 1 296,2 0 0,0 0 0,1 0-322,1 0 0,1 0 0,-1-1 219,2 1 1,0 0 0,0 0-176,1 0 0,0-1 1,0 1 66,0 0 1,0 0 0,0 1-6,0 0 0,-1 0 0,1 0-9,-3 1 0,-1 0 0,3 0-78,-3 2 0,2-1 0,0 0 1,-3 1 250,-1-1 0,-3 1 1,2 0 91,10-1 1,1 0 0,-6 0 106,-7 2 0,-5 0 22,-5 1 1,-3 1 351,15-2-170,-17 2 1165,-17 3-1114,-26 2-553,-9 3 154,-21 3 742,-6 2-1006,-10 3 69,25-5 1,-3 1 69,-25 3 1,-3 2 153,11-2 1,-1 0-128,5-1 0,-4 1 0,3 0 244,-13 2 0,1 1-136,18-4 1,0 0 0,-1 0-176,-3 1 0,1 0 0,-2 1 171,-1-1 1,0 1 0,-1 0 5,-1 1 1,-1 0 0,0 0 3,-1 0 1,-1 1 0,1 0-468,-2 0 1,0 0-1,0 1 478,0 1 0,-1 0 0,1 0-197,0-1 1,1 1-1,-3 0 111,0 2 0,-3 0 0,0 1 0,3-1-34,-2 0 0,3 0 0,-3 0 37,5-1 1,-2 1 0,0 1 0,5-3 16,4 0 0,3-1 0,1 0 2,3-1 0,0 0 0,2 0 480,-15 4 1,0 0-456,-6 3 0,2-1 19,18-6 0,2 0-68,-6 1 1,3 1 39,2-1 1429,11-3-1381,10-3 2598,10-4-2331,9-1-1671,10-3 1118,12-4 229,13-3 394,15-5-398,-21 3 1,3 0-642,5-2 1,2-1 578,5-3 0,3 0 6,4-2 0,3-2-38,-15 5 1,0 0-1,2 0 260,2-2 0,1 0 1,1 0-573,3-2 0,0 1 1,0-1 470,4 0 0,0-1 0,1 0-355,1 0 1,2-1-1,-1 1 287,3-1 1,1 0-1,0 1 14,-14 4 0,-1 0 1,2 0-1,3-1 11,4 0 1,4-1-1,1-1 1,0 1-1,-3 1 504,1-1 0,-3 1 0,0 1 0,3-1-593,0 0 0,3-1 0,0 0 0,-1 1 0,-4 1 0,-3 1 0,-4 1 0,0 1 0,-1-1 0,1 1 0,-1 0 0,-1 0 0,1 1 0,11-4 0,1 0 0,-2 1 0,-3 1 0,0 0 0,-2 0 0,-3 1 0,-2 1 0,-1 0 0,17-5 0,-3 1 0,-7 2 0,-3 0 0,-8 2 0,-3 0 0,22-3 0,-19 5 0,-17 5 0,-14 8-90,-13 5-9574,-6 4 10205,-6 2 0,6-7 1,2-2-1</inkml:trace>
  <inkml:trace contextRef="#ctx0" brushRef="#br0" timeOffset="56259">16827 6036 25309,'-48'1'92,"-1"0"0,0 0 1,-1 0-1,-1 1 1,6-1-440,11 0 0,4 0 314,-30 2-36,48-4-239,8-5-300,37-16 1457,13-4-565,-14 11 0,2 0-1218,1 2 1,1 1 1151,-5 4 0,0 1-17,5 0 1,0 0-23,5 0 0,1 1 71,4 0 1,1 0 322,5 0 1,1 0-669,5 0 0,1 0-758,-17 2 0,0 0 1,2 1 725,1-1 1,1 0-1,1 0-266,1 0 0,1 0 0,3-1 335,5 0 0,4 0 0,1-1 0,-2 0-372,-11 2 0,-1-1 0,0 0 1,2 0 348,2-1 1,3 1 0,1-1 0,-1 0 0,-3 0-99,2 0 0,-3 0 1,0 0-1,1-1 64,3 0 0,0 0 1,1 0-1,0 0-10,2-1 1,-1 0 0,3-1 0,3 1 115,-13 1 0,2-1 1,2 1-1,1-1 1,2 0-1,-1-1 1,1 1-57,-2 0 1,0 0 0,1 0 0,0 0-1,1-1 1,0 1 0,-1-1 0,1 1 69,1-1 1,-1 1 0,1-1-1,0 1 1,0-1 0,0 1-1,0-1 1,0 0-21,0 1 0,1-1 0,0 0 0,0 0 0,0 0 0,-2 0 0,-1 1 0,-1-1-6,4 0 0,-2 0 0,-1 1 0,-1-1 0,1 0 0,0 0 1,1 0 0,-1 0 1,0 0-1,1 0 1,2 0-1,3-1 14,-10 1 0,2 0 0,2 0 0,1 0 0,2 0 0,-1-1 0,1 1 0,0-1 1,-1 0 0,3 0 1,1 0-1,-1 0 1,1 0 0,1 0-1,-1-1 1,0 1 0,1 0-1,-1 0-7,0 0 1,-1 0-1,0 0 1,1 0 0,-1 0-1,1 0 1,1 0 0,0 0-1,2 0-3,-5 0 1,2 0-1,1 0 1,2 0-1,-1-1 1,1 1-1,-1 0 1,-2 0-1,-1 1 1,-3 0 0,-3 0-17,7 0 0,-5 0 0,-3 1 0,-1 0 0,1 0 0,3-1 0,4 0 36,-6 1 0,3 0 0,3-1 1,2 1-1,2-1 0,-1 0 1,1 0-1,-3 0 0,-1 1 1,-3 0-1,-3 1-13,5-1 1,-4 1 0,-2 0 0,-2 0 0,0 1 0,2-1 0,3 0-10,2 0 0,4 0 0,0-1 0,2 1 0,-1 0 0,-1 0 1,-2 0-1,-3 1 28,0 0 0,-2 0 1,-3 1-1,0 0 0,2-1 1,3 1 31,-4 1 1,3-1 0,2 1-1,1-1 1,0 1 0,-1-1-1,-1 1 1,-3 0-17,4 0 1,-3 0 0,-1 1-1,1-1 1,1 1 0,5-1 6,-6 1 0,4 0 1,4 1-1,0-1 1,1 0-1,0 0 1,-3 1-1,-3 0 0,-5 0 25,11 0 1,-6 1 0,-2 0 0,-1 0 0,4 0-31,0 0 0,2 0 0,2 0 1,-2 1-1,-2 0 0,-4 0 13,3 0 1,-5 1 0,-2 1 0,1-1 3,-4 1 0,0 0 0,-1 0 0,-1 0-55,10 2 1,-2 0-1,-1 0-144,-6 1 1,-2 0 0,-2 0-12,12 3 1,-3 0 400,-11 0 1,-4 0-534,15 9 154,-26 0-72,-20 0 1439,-24 1-1388,-18 1 172,-10-7 1,-12 0 0,2-1-42,-4 1 1,-2-1 9,11-2 0,-6 1 0,-1-1 0,4-1-8,1-2 1,4-1 0,-2 1 1,-4-1 0,0 1 0,-2 0 25,-2-1 0,0 0 1,-2 0-384,-1 0 0,-1 0 1,-1 0 375,14-2 0,-1 1 1,1-1-1,-1 0-262,-2 0 1,0 0 0,0 1 0,-1-1 250,-1-1 0,0 1 0,-1 0 0,1-1-10,-2 1 0,0-1 1,-1 1-1,0-1 0,0 0 0,-1 0 0,0 0 1,-1 0 56,1 0 1,0 0 0,-1-1 0,-4 1-74,7-1 0,-3 0 1,-2 0-1,-1 0 1,2 0-1,2 0 18,1 0 0,2 0 0,1 0 0,-1 0 0,-3 0 4,-2-1 1,-2 1 0,-2 0 0,1-1-1,1 1 1,3-1 2,4 1 1,1-1 0,3 0 0,-1 0 0,0 1 5,-2-1 0,0 0 1,0 0-1,0 1 0,0-1 7,-1 0 0,1 0 0,-1 0 0,0 0 1,0 0 8,0 0 0,-1 0 0,1 1 0,-1-1 0,0 0-43,0 0 0,0 0 0,1 1 0,-1-1 1,0 0 50,-1 0 1,1 1 0,0 0 0,0-1 0,0 1 1,0 0 0,0-1 0,0 1 1,1 0-1,-1 0-3,1 0 1,1 1 0,-1 0 0,0-1 0,0 1-2,1 0 1,0 0 0,0 0 0,0 0 0,0 0-6,1 0 0,1 1 0,-1 0 0,1-1 0,-1 1 0,1 0 0,0 1 0,0-1 1,0 0-1,1 1-4,-1-1 1,1 1 0,0 0 0,0 0 0,1 0 3,-1 0 0,0 0 0,0 1 0,1 0 0,-1 0-2,0-1 0,0 1 0,1-1 0,-1 1 0,0 0-2,0 0 1,1 1 0,-1-1 0,0 1-1,0-1-7,0 1 0,0-1 0,-1 0 0,1 1 0,0-1-9,0 0 0,0 1 0,0-1 0,0 1 0,0-1-9,0 1 0,0-1 0,0 1 0,1-1 0,-1 1-19,-11 1 1,1-1 0,-1 1 0,-3 0-32,9 0 1,-3-1-1,-1 2 1,-1-1-1,2 0 1,2 0 27,3-1 1,1 1 0,2-1-1,-1 0 1,-2 1 13,-1 0 1,-2 0-1,-2 1 1,1-1 0,2 0-1,4 0-1,-7 1 1,4-1 0,1 0 0,0 0 20,1 1 1,0-1-1,0 0 1,1 0 15,2-1 0,0 1 0,1-1 0,0 1 17,-13 1 0,1 0 0,2 0 66,3 0 0,1-1 0,2 0-61,4 0 1,1 0 0,1 0-1,-15 2 0,2 0-14,10-1 1,3 0-46,8-1 1,4 0 1057,-15 6-1172,22 0 1829,25-3-1664,16 0 0,19-5 1300,11-1-1254,12-2-26,-22-2 0,1 0-1,5 0 1,5-1-18,4-1 1,6-1 0,-1 0-199,-8 0 1,-2 0-1,4 0 184,0-1 0,3 0 0,1 0 0,-3 0-624,7-1 0,-2 0 0,1 0 632,4 0 0,1-1 0,1 0-314,-13 1 0,1 0 0,1 0 0,0 0 318,2 0 0,0-1 0,0 0 0,2 1-129,1-1 0,1-1 0,0 1 1,1 0 139,1-1 0,1 0 0,0 0 0,1 0 14,2 0 0,0-1 1,0 1-1,1-1-3,-10 1 0,-1 0 0,0 1 0,1-1 0,0 0 83,0 0 0,-2 0 0,2 0 0,3-1 0,8 0-43,-16 1 1,4 0-1,3-1 1,3 0-1,2 0 1,2-1 0,1 0-1,2 1 1,0-1-1,0 0 1,0 0 0,-1 0-26,-6 1 1,0 1 0,2-1 0,0 0 0,0 0 0,1 0 0,1 0 0,-1 0 0,1 0-1,0 0 1,0 0 0,-1 0 0,1 0 0,-1 0 0,0 0-43,-1 0 0,0 0 1,0 0-1,0 0 0,0 0 1,0 0-1,0 0 0,0 0 1,-1 0-1,1 0 0,0 0 1,-1 0-1,1 0 1,-1 0-1,0 1-1,4-1 1,0 0 0,2-1 0,0 1 0,0 0-1,-1 0 1,1 0 0,-2 0 0,-1 1 0,-1-1 0,-3 1-1,-1 0 1,-4 1 0,-2 0 9,22-3 1,-7 2 0,-3 0 0,-3 0-1,0 0 1,2 1-6,-6 0 1,-1 0 0,1 0-1,0 0 1,-1 1 0,1-1-1,0 0-3,-1 1 1,1-1-1,-1 0 1,1 1-1,-1-1 1,1 1-1,-1 0-63,9-1 1,0 0-1,0 0 1,0 0-1,0 0 1,0 0 58,0 1 1,-1-1-1,0 1 1,0 0 0,1 0-1,-2 0 11,-2 0 0,-3 0 0,0 0 1,3 0-1,4 1 0,8-1-17,-21 2 0,5 0 0,4 1 0,4-1 0,3 0 0,2 0 0,1 1 0,1-1 0,0 0 0,0 1 0,-3-1 0,-1 1 0,-3-1 0,-4 1 0,-5-1 0,-4 1 0,18-1 0,-9 0 0,-6 0 0,1 0 0,3 0 0,8 0 0,-4 1 0,1 0 0,-1 0 0,0 0 0,0 0 0,1 0 0,-1 0 0,0 0 0,1 0 0,-1 0 0,0 0 0,0 0 0,1 0 0</inkml:trace>
  <inkml:trace contextRef="#ctx0" brushRef="#br0" timeOffset="69914">4368 8482 17132,'1'-48'1557,"-1"0"0,-1 3 0,-1 5-621,-4-2-203,-4 6 292,-12-2-678,4 14-78,-9 0-67,5 16-51,-1 4-50,-3 4-6,-2 7 1,-3 4-24,-2 6 85,-17 17-711,12-6 579,13-7 1,1 0 30,-7 12-3187,-6 18 3165,13-10-43,8-7 1,2 1-1778,3 6 1775,3 10-15,10-18 26,4-2-11,7-3-1310,13 3 1349,-4-11 1576,11-1-1526,4-17 23,6-16 39,11-17 385,-13-5-463,-4-7 22,-16 10 0,-2 0-6,-5 0 17,-2 3-1,-1-8 29,-5 13-22,-1-3 2515,-3 13-2549,-1 5 81,0 2-125,-1 4 2087,1 2-2105,1 7 309,1 4-291,1 8-29,1 5 12,1 5-601,-2 7 589,-2-2 0,0 2-1684,0 22 1687,-3-15 1,0 1 10,0-8 1,-1 0-9,-1 2 0,0 1-6,-1 2 0,-1 1 12,1 0 0,-1 2-885,0 1 0,-1 1 873,1 1 1,-1 1-4,1 1 1,-1 1-787,0 1 1,0 1 788,1 1 1,-1 0-6,-1-1 0,0 1-473,0-5 1,-1 2 0,0-3 455,-1 5 0,-1-1 15,-1-2 0,0 3 0,0-7 278,2-11 0,0-3-243,-3 6 1,-2-8 28,-2-16-40,1-14 3,4-25 0,5-10-3,0-12-6,3 5 1,2-3-3,8-4 0,3 1 295,-2 9 1,3-1-299,4-16 0,3 0 0,-5 16 0,5-1 0,5-2 0,5-6 0,3-1 0,-5 7-187,1-3 1,1 2 186,-2 5 0,4-5 0,-1 1 0,-4 11 0,10-5 808,-1 5-797,-2 3-1452,-1 3 1452,0 1-11,-1 1 359,-3 0-353,-1 0 5,-4 1 1052,-3 1-1035,1-8-17,-8 10 815,-1-3-804,-7 15 2802,-2 3-2779,-2 3-6,0 3 79,0 1 1012,-3 3-1119,1 1 730,-3 4-724,1 2-23,0 3 6,-1 4-11,1 4 0,-1 3 11,2 17-6,1-6 1,1 12-704,2-11 675,2 1-33,3-1-78,2 1-141,3-1-235,2-2-375,3 0-622,1-4 1518,14 10 0,-16-22 0,6 6 0</inkml:trace>
  <inkml:trace contextRef="#ctx0" brushRef="#br0" timeOffset="70299">4987 8251 21629,'-3'-4'2409,"0"1"-667,3 3-1703,-43 22-22,32-7 0,-31 18-17,44-12 11,2-2 17,7 6 0,-1-10-17,4 4 6,-3-12 22,0-1 0,0-4 34,1-2 28,0-3 140,10-19-163,-8 4 1,5-15 16,-11 10 6,-2 0-1,-3-2 130,-1-10-135,-3 9 0,-1-6-22,-3 12 11,-2 3 0,1 2-22,-2 4-17,0 4-29,0 3-4,-2 3-12,1 3-12,-3 3-4,1 3-7,-1 5-16,1 1-28,1 2-224,4 11-1,2-6-744,9 17 140,3-16-5966,26 25 6862,-10-22 0,3 4 0,-16-20 0</inkml:trace>
  <inkml:trace contextRef="#ctx0" brushRef="#br0" timeOffset="70706">5491 7905 22874,'-1'-54'733,"0"0"1,0 6 0,0 8-258,-2 19-101,-1 6 381,-1 5-555,1 5 64,1 2-209,1 4 40,0 5-79,-1 4 28,-2 25-34,0 0-1271,0 19 1277,1-4 6,2 6-942,-2 3 927,1-12 1,-1 1-800,2-10 0,-1 0 793,-1 14 1,0 0 5,2-13 1,-1-1-9,1 1 0,-1 1-11,1 2 0,1-1-20,0 1 0,0 1-185,2 17 1,2 1 7,0-15 1,1-2-87,2 14 0,2-2-84,1-22 0,1-2-535,11 26-405,3-11-257,-1-8-737,-1-9-993,-5-9-4050,-2-7 6004,-8-10 679,-4-8 1527,-7-7-525,-3-8 549,-4-3 1888,-12-21-992,2 8 2,-10-15 155,3 12-49,-4-2 16,-1 5 1,-2 0-757,-9-7-670,10 12 1,-1 1 926,-7 1-988,15 11-93,0-2-90,19 10-94,4 0-62,7 1 1841,6-2-1903,6-2 6,10-3 0,5-1-17,8-3-42,-4 4 0,2 0 287,-7 2 1,1 1-683,26-12 1,0 1-757,-20 9 0,-1 0-45,13-5 0,0 0 1238,-7 3 0,-5 2 0,6-2 0,-2 1 0</inkml:trace>
  <inkml:trace contextRef="#ctx0" brushRef="#br0" timeOffset="71648">6907 8571 15088,'0'-47'804,"0"1"0,0-1 1,-3-13-1,0-1 0,-1 7-1065,1 15 0,-1 3 471,-3-19 0,-1 4 160,1 7 1439,1 7-1350,0-6-286,4 16 938,-1-2-954,3 17 1190,0 7-1325,3 2 2832,-1 7-2837,5 5 11,0 7 0,2 5-3381,1 6 3398,-1 6 22,0 4-208,-2 5 197,-2 6 0,-2 3 6,-2 6-20,-2-14 0,-2 2-473,1-10 0,0 0 431,-2 12 0,0-1 0,0-11 0,0-2 0,0 1 0,-1-1-6,1 1 1,0-1 8,-1-1 0,1 0 2,-4 25 1,0 5-63,2-18 107,1-8 12,4-20 2831,1-14-2815,-1-5 263,1-13-301,-1-3-2023,1-14 2011,1 1 88,2-5-88,6-26-17,1 13-327,-3 16 0,1 0 316,6-13 11,2 1 1,2 5 10,10-9-28,-6 17 6,13-9-37,-15 26 48,5 1 3056,-9 12-3067,-1 4 0,1 4 5,0 5-5,0 6 0,-1 3 0,0 5 6,-2 4-23,-3 4 0,-2 2 6,2 10 8,-3-7 1,-1-1 323,1 5-338,1-1-5,2-1-6,4-3 0,4-2-6,5-4-28,4-5-3103,2-5 3092,4-4 0,2-7 0,0-5 0,0-4 1,-2-5-234,-3-5 278,-2-5 6,-2-5 22,-4-4-12,-3-2 415,-2-6-369,1-17 5,-6 9 2517,2-11-2539,-6 18-1,-1 4 12,-1 4 17,-1 4-120,-2 6 126,-1 4 384,-3 6-429,-1 4 5,-7 11 0,0 10 729,-2 4-745,2 4 5,5-6 0,2 0 5,0 2 165,3-1-170,2 0 0,2-1 0,4-1-17,2-2 22,3-1 7,5-4-12,3-4-12,17-4 1,-7-4-336,13-6 364,-12-5-17,1-6 11,0-3 22,-3-5-5,-4-2-16,-4-3 15,-6-1 1,1-17-16,-7 10 10,-1-11 0,-7 14-16,-2 1 16,0 3-10,-1 3-12,-1 4 5,-1 3 1,-4 1-17,3 8-29,-2 0-27,2 8-28,0 2 269,1 4-499,0 3-4517,0 13 3464,1-3-918,2 8 2296,4-3 0,-3-10 0,3-1 0</inkml:trace>
  <inkml:trace contextRef="#ctx0" brushRef="#br0" timeOffset="72138">8518 7918 26004,'-1'-42'492,"0"-1"1,-1 4 0,1 9-375,0 25-101,0 5 67,2 19-39,3 2-1,2 15-16,1 0 0,2 5-451,-1 5 474,1 5-1327,0 3 1316,-3 4-24,-1-13 1,-2 1-14,-1-10 0,0 0-6,0 12 0,0 0 0,-2-13 1,0-2 4,0 1 1,0 0 0,-1 0 0,0-1-6,0-1 0,0 0-2,-2 27-12,0-7 28,-1 1 51,0-18-34,0-6 39,-2-18 6,0-12-1,-2-6-27,0-5 396,-1-8-346,-2-22-2011,5-12 1939,0-2 6,5-1-877,5 21 848,2 0 0,4 3 0,3 3 0,1 4 0,2 3 0,0 3-608,2 5 608,1 2 0,1 4 0,2 3 2619,0 4-2619,11 5 0,-8 3 0,18 14-1897,-18-3 1897,7 10-172,-12-5 172,5 14 0,-9-7 0,4 9 0,-11-10 0,-2-1 0,-3 13 669,-7-10-669,-18 20 0,-3-21 44,-16 7-44,1-15 0,-3-2 947,-14 5-1065,10-7 1,-1-1-286,10-7 0,2-2-460,-18 2 25,20-4 1,1-1 837,-9-1 0,20-3 0,3 0 0</inkml:trace>
  <inkml:trace contextRef="#ctx0" brushRef="#br0" timeOffset="72602">3738 10148 11258,'-53'14'140,"0"-1"0,0 1 0,0-1 0,2 0 0,1-1 0,1 1 0,4-1-41,-1 0 0,3 0 0,2 0 1,-19 6 1,3-1-17,7-1 0,0 1 90,-5 5 0,1-1 503,18-7 1,2 1-535,-7 6 0,7-2 1537,12-3-1400,19 1 90,26-11 100,21-3-299,-14-3 0,5 0 17,6-3 1,7-1-1,-2 0-210,14-1 1,3-1 97,-6 0 1,4-1 0,3 0 22,-7 0 1,3 0-1,1 0 1,-3 1-346,-8 0 1,-2 1-1,0-1 1,4 0 265,0 0 0,3 0 0,1 0 0,2-1 0,0 0-218,-5 1 1,1 0-1,1 0 1,1-1-1,1 1 1,1 0 212,-3 0 0,1-1 0,1 1 0,0 0 1,1 0-1,0 0 0,0-1-93,0 1 0,1-1 1,0 1-1,0-1 1,0 1-1,0-1 0,0 1 85,1-1 0,1 1 0,0 0 1,-1-1-1,0 1 0,-2 0 1,-1 0-2,7-1 1,-3 1 0,-1 0 0,0-1-1,0 1-1,3-1 1,0 0 0,0 1 0,0-1-1,0 1-2,-9 0 1,-1 0 0,0 1 0,1-1 0,-1 1 0,1-1-3,0 1 1,0-1 0,1 0 0,-1 1 0,0-1 0,1 0-1,-1 1 1,-1-1 0,0 1 0,1 0 0,2-1 0,2 0-2,-3 1 0,2-1 0,2 0 0,1 0 0,1 0 0,0 0 0,-1 0 0,1 0-6,0 1 0,0-1 1,1 0-1,0 0 1,0 0-1,-1 0 1,1 0-1,0 0-4,-2 0 0,1 1 0,-1-1 1,0 0-1,1 0 0,0 0 1,0 1-1,1-1-42,-3 0 0,2 1 1,1-1-1,1 0 1,-1 1-1,-2-1 0,-1 1 1,-3 0-1,-4 0-66,11-1 1,-6 1-1,-2 0 1,0 0-1,2-1-82,0 1 0,3 0 1,0-1-1,0 0 0,-3 1 1,-4 0-693,3-1 0,-4 1 0,-2 0 0,1 0 892,3 0 0,1-1 0,-2 1 0,-5 0 0,8-1 0,-5 0 0,-2 1 0,-1 0 0</inkml:trace>
  <inkml:trace contextRef="#ctx0" brushRef="#br0" timeOffset="73122">10344 7859 14471,'-5'6'4178,"2"-1"-2783,3-5 2599,0 0-7988,-44 65 4212,26-34 20,-9 11 0,1 0-76,10-8-303,0-1 247,1 0-5,3-3-51,2-3 29,2-3-23,4-5 3063,1-1-2962,2-8 887,0-2-786,4-6 415,1-6-505,6-3-68,3-7-27,4-5 45,13-18-57,-7 7-1256,8-14 1279,-13 12 17,-3-1 5,-4 0-861,-6 1 822,-2 1-5,-6 0-12,-3 2 6,-6 3-2653,-12-4 2636,4 11 652,-24-2-658,15 15 1,-11 2 623,11 7-640,-11 8-17,11 2-17,-5 9-45,8 6 17,11-4-492,-3 32 83,15-23 2587,5 18-3153,9-21-347,5 1-2503,3 2-5210,1-2 8271,-2-5 0,-8-12 1,-4-7-1</inkml:trace>
  <inkml:trace contextRef="#ctx0" brushRef="#br0" timeOffset="73439">10360 8514 23366,'-5'0'2235,"0"0"-1877,5 0-78,-61 1-1471,33 4 1264,-10-3 0,1 3 28,12 6 104,3 3-121,-1 8-56,8-3-11,0 7 5,9-4-22,3 0 17,1 2 0,3 0 11,3 0 5,4-1 303,5-2-297,2-2 40,14 3-23,-5-7-510,9-1 538,-8-8 17,0-4 95,8-5-101,-9-2 420,4-5-409,-12-3 0,-4-2-5,-2-2-17,-4-3 244,-2 0-238,-2-2 78,-3-10-117,-2 9-51,-4-5 0,-2 12 0,-10 0 0,1 7 0,-8 0-295,1 9-305,-4 5 600,-27 19 0,31-14 0,-14 11 0</inkml:trace>
  <inkml:trace contextRef="#ctx0" brushRef="#br0" timeOffset="75040">12440 8586 26043,'9'20'370,"-2"10"-258,-2 33-1553,-4-28 0,0 2 1480,0 2 0,-1 1-17,-2 1 1,-1 3-7,-1-2 1,-1 2 0,0-1-14,-2 8 0,0 0-719,0-7 0,-1 2 1,1-3 718,-1 6 0,0-3-1,-1 1 1,1 1-528,0-1 0,0 1 525,0-2 0,-1-1 0,2 0 0,-1-2-679,1-2 0,-1-1 682,2-4 0,-1-2 220,-4 25-212,2-15 1249,2-13-1210,2-12-5,1-11 2075,0-9-2069,0-9-29,1-9-16,0-12-1,-1-8 2489,2-10-2472,0-9-11,0 26 0,2-3-601,-1-23 1,1-4 589,0 11 0,-1 0-828,1 4 1,0-3-1,0 2 839,1-8 0,1 1-8,-1-1 0,1-1-335,2 0 0,-1 1 335,2 0 0,-1 0-623,1 2 1,0 1 621,0 0 1,1 2 0,-1 1 0,0 2-22,1 1 1,0 1 12,-1 3 0,2 0 439,-1 2 1,2 1-437,-2 3 0,3 0 6,4-10 0,2 2-1,-3 12 1,0 2-9,5-7 1,0 2-12,10-3 6,1 8-17,1 8 598,2 7-592,1 6 2258,0 6-2253,0 4-11,16 12 1255,-10 2-1233,11 11 0,-14-2-10,-1 3 4,-2 3 1,-2 2-11,-5 2 16,-4 1-11,-7 1 6,-6 2 6,-18 18 16,-7-11-17,1-14 1,-3-1-7,-22 12 93,18-19 1,-2-2-85,-2 1 1,-1 0-4,0-2 1,-3 1-1,-13 6 0,0-2-5,10-6 0,1-1-9,-9 5 1,2-2-99,-8-1-789,-2-6-279,21-9-2175,1-10-5970,21-7 9331,5-2 0,2 6 0,0 3 0</inkml:trace>
  <inkml:trace contextRef="#ctx0" brushRef="#br0" timeOffset="76015">13162 9001 22929,'-3'2'1848,"0"-1"398,3-1-2145,35-60-5389,-11 23 5316,3-7 0,2-2 0,-9 18 0,0 0-468,2-3 1,0-1 456,2-2 0,0-2-113,0-2 1,1 0 114,0-3 1,0 0-625,0-4 1,0 0 623,0-1 1,0-1-4,0-2 1,-1 0 331,1 0 0,0-1-343,-1 0 1,0 1 166,-1 0 0,0 0-166,-2 3 0,0 0-1,-1 3 1,-2 2 5,-2 3 0,-1 2-6,-3 4 1,-1 2 0,3-20 1208,-7 11-1203,-7 10-5,-6 9 2326,-6 8-2332,-16 6 5,1 8-5,-13 7 742,7 8-725,-2 6 1385,-2 6-1385,1 8-17,-1 6-17,1 7-495,18-21 1,1 0 505,0 2 1,0 3-529,-7 19 0,1 3 528,6-12 1,1 1-852,-4 15 1,1 0 862,8-18 0,3 1-26,2 13 0,3 0 14,3-15 1,3-1-4,2 9 1,6-3-240,11-7 0,6-6 223,-6-7 0,1-3-9,11 6 1,5-3-63,7-6 1,1-6 45,-8-4 0,1-1-23,13 0 0,0-2 11,-13-7 1,-2-2 2,-1-1 0,0-3 0,-1-1 1,-1-3 18,-3-1 1,-1-2-609,-1-2 0,-2-1 576,22-18 38,-7-6 418,-7-1-373,-7-2 12,-5 0-7,-6 0 1180,-4 3-1129,-3 3 168,-4-3-117,-4 14 5,-3-1-39,-5 17 1041,-9 5-1052,0 4 11,-7 7 3062,3 3-2939,-22 24-168,14-10 302,-14 18-336,21-16-16,3 2 5,0 1 635,2 2-587,-1 17 0,1 3-42,3-5 0,-3 2 0,7-2 50,19-12-16,-3-19 5,12 6-6,-6-24-10,3-4 10,0-6 57,14-18-62,-8 5 28,9-13-211,-11 10 205,-1-1 6,-2 1-17,-2 1-5,-2 3 5,-2 2 0,-1 3 6,-2 3 5,-2 4-26,0 3-24,-4 3 206,0 5-206,-3 1 0,-2 15 0,-2-1 0,-3 12 0,0-2 0,-3 3 0,2 2 0,-1 3 0,1 1 0,3 0 0,2-1 0,3-1 0,12 8 0,1-11 0,13 3 0,15-11 0,-4-9-1529,16-1 1529,-10-11 0,4-5 0,1-6 0,3-6 0,-3-5 0,-2-4 0,-5-3 0,-5-5 0,-5-2 0,-13 7 0,-2-1 0,7-21 0,-10 16 0,-1 1 0,2-21 0,-3-3 0,-6 29 0,0 0 0,-1 0 0,0 0 0,0 0 0,-1 0 0,5-28 0,-2 5 0,1 7 0,-3 6 0,0 10 0,-3 7 0,-1 7 0,-1 6 0,0 5 0,0 3 0,-5 11 1529,1 3-1529,-6 12 0,2 4 0,-2 6 0,-2 7 0,0 5-812,-2 6 812,1 3 0,0 4 0,1 2 0,-1 3 0,6-22 0,-1 0-359,-1 12 1,1 5 0,1-6 69,3-10 0,1-2-162,-1 12 1,2-1-222,5-14 0,1-3-376,0-1 1,3 0-4678,14 26 5725,10-3 0,-13-27 0,0-4 0</inkml:trace>
  <inkml:trace contextRef="#ctx0" brushRef="#br0" timeOffset="76182">14959 8458 23175,'-4'-6'2387,"0"2"-1973,4 4 168,0 0-537,0-62-17,7 41-25,2-16 0,4 4-48,12 23-784,20 3 0,3 3-482,1 0-761,-2 2 1,0 2-6975,-7 1 9046,-5 1 0,-17-1 0,-8 1 0</inkml:trace>
  <inkml:trace contextRef="#ctx0" brushRef="#br0" timeOffset="76888">16066 7980 24796,'-36'-47'366,"1"0"0,9 9 0,1 8-305,1 17-33,14 18 1221,0 5-1242,0 11-7,-1 8 0,-7 31-12,9-21 1,-1 13-1,-2 7 1,1 2 0,0-4-1,1-7-1132,-1 5 1,1-6-1,-1 7 1137,1-4 1,-2 9-1,0 4 1,1-2 0,0-6-1,3-10-396,-2 6 0,2-8 310,0 3 1,0-1-94,-1 1 0,1-1-33,0-3 1,0 1-421,-4 16 1,-1-1-491,3-16 1,-1-1 679,-3 12 1,-1-4 28,3-19 0,-2-3 679,-6 4 0,-1-3-321,-9 4 611,-20-21-303,30-29 17,6-14 1,4-7-7,6-20-358,5 14 0,1 0 210,2 8 0,1-2 70,8-20 1,3 0-677,-4 12 0,3 0 566,3-5 0,2-5 1,1 6 304,-1 5 1,1 2-358,7-13 0,0 2-17,-7 18 0,-1 3 2,0 2 1,1 0 3,-2 3-1,1 1-5,18-20-11,-2 7 0,-1 6-6,-1 5-163,-1 5 169,15 0-23,-12 8 1203,10-2-1202,-15 10 5,0 0 5,-1 2 1,1 1 2347,0 1-2348,12 1 7,-11 0 1151,6 2-1135,-15 0 592,-5 1-570,-4 2 1075,-4 3-1057,-4 3 46,-4 1 10,-1 2 49,-3 2 229,-1 1-256,-2 0 72,-2 5-112,3-4 6,1 2-16,3-6-1,3-2-6,2-1 7,3-3-12,2 1-17,2-3-3386,2 0 3375,2-2-10,14 1 4,-7-3 1,11 2 16,-12-2 28,-1 0 28,-3-2 34,-4-2 22,-4-1 101,-5-8-145,-2 2-34,-5-7-12,-3 3 3363,-3-2-3374,-3-1 1,-2-2 5,-2-1 90,-2 0 5,-7-7 11,-2 0-106,1 4-5,1 5-1,9 10-11,0 3-5,1 2-23,-1 2-17,-5 7 6,3 0-11,-4 7-17,7-1 17,2 2-17,1 1-241,2 17 6,5-11-140,6 12-924,16-9 324,2-6-630,11 4-815,-5-9-6592,1-2 9040,-5-2 0,-9-4 0,-6-1 0</inkml:trace>
  <inkml:trace contextRef="#ctx0" brushRef="#br0" timeOffset="77215">16847 8207 27491,'-24'-40'45,"7"13"298,22 46-371,2 3 33,0 3 116,0 3-133,-1 1 12,0 2-5,-1 16 5,-2-10-1144,0 11 1132,-1-15 7,-1-1-673,0-1 666,-1-2-289,-2-3 307,-1-4-1,-2-4 18,-2-6 1064,0-5-1075,0-3 893,-1-4-910,2-5 16,-1-4 11,3-7 6,1-20 0,6 5-11,4-17 0,7 9-309,4-1 298,5-2-1,3 2-10,3 2 10,2 5-44,2 4-34,1 5-50,-1 5-448,14 2 95,-13 9-1019,18 1 436,-25 7-319,6 2-5220,-2 5 6598,-3 1 0,-5-1 0,-10-3 0</inkml:trace>
  <inkml:trace contextRef="#ctx0" brushRef="#br0" timeOffset="77731">17450 8203 17932,'2'-2'5434,"0"0"-1222,-2 2-4196,-8-18 1,6 21 0,-5-11-6,7 27 0,0 2 1,0 2-7,0 2 1,0 1-1,1 1-5,-1 1 34,-1 15-347,-2-11 319,-1 10-556,-4-16 545,0-1 5,-2-4 11,1-3 17,-5-2 11,4-9-3067,-5-3 3067,8-10 190,0-6-195,5-4 0,1-4 5,3-4 6,2-5-1,5-3-4,1-3-537,4-3 525,0 0 5,3-1-617,8-10 628,-6 15 1,6-5-17,-10 21 0,5 1-11,-6 8-17,3 1 6,-4 7 5,0 1-11,1 3 17,1 2 805,0 5-817,-1 2-5,0 2-5,-1 4-1,-2 1 753,-1 4-747,-1 2-5,-1 1 3402,-1 13-3402,-3-10 5,-1 10-12,-3-15 18,-1-1-955,-1-1 955,-1-4-1,-3 2 23,3-9 23,-2-2 11,4-7-62,0-6 0,2-2 0,11-30 0,-3 9 555,12-23-555,-5 18 0,3-3 0,2 1 0,1 2 0,11-7 0,-9 13 0,7-1 0,-12 17 0,-4 5 0,0 2 0,2 12 0,-3 2 0,3 12 0,-6 3-526,0 6 526,-3 6-573,-2 6-905,-3 6-5930,-2 5 7408,-4-22 0,0-1 0,0 3 0,-3-1 0</inkml:trace>
  <inkml:trace contextRef="#ctx0" brushRef="#br0" timeOffset="114677">13284 9617 14340,'-55'11'119,"0"0"1,0-1-1,4 0 1,1 0 0,4 0 641,-1 1 0,2 0-709,-7 2 0,3 0 78,15-4 0,2 0 85,-6 0 1,3 0 308,-3 0 7,8-4 1762,6-3-2308,19 0 944,26-8-798,17 1-101,-8-1 1,3 0 1252,1 1 0,1 0-1272,5-1 0,3 1-245,5-1 0,3 0 242,5 0 1,2 1-621,-17 1 0,1 0 0,3 1 618,6-1 0,4 1 0,1 0 0,-2 0-687,5 0 0,-1 1 1,2-1 676,-1 1 1,4 1 0,-1-1 0,-2 1-416,3 0 1,-3 0-1,1 1 411,-14 1 0,1-1 0,0 1 1,0-1-117,2 1 1,0 0-1,0 0 1,0 0 118,1 0 1,0 0 0,1 1 0,-1 0-66,2-1 0,-1 1 0,1 0 0,0 0 75,-1 0 1,0 0 0,1 0-1,3 0 6,3 0 1,4 0-1,1 0 1,0 0-1,-4 0-4,-1 0 0,-2 0 1,0 0-1,5 0 19,-11-1 1,5 0-1,3 0 1,0 0-1,0 0 1,-4 0-1,-4 0 8,7 0 0,-6 0 1,0-1-1,6 0-9,-2 0 1,4 0 0,4-1-1,-1 0 1,-3 0 0,-6 0-16,-1-1 1,-4 1 0,-2-1-1,3 1 146,12-2 0,3 0 0,-1 0 0,-5 0-139,-3-1 1,-5 0 0,4 0 24,-3-1 0,3 0 0,0 0 0,-2 0-50,0 0 1,-2 0 0,2-1-11,-5 1 1,2 0 0,-1 0 0,-3 0 234,15-2 1,-4 1-281,-3 0 0,-1 0-25,-5 1 0,0 2-173,10-1 0,-3 3-323,-17 1 0,-1 2-2033,5 1 1,-4 2 2570,-3 13 0,-18-8 1,-6 1-1</inkml:trace>
  <inkml:trace contextRef="#ctx0" brushRef="#br0" timeOffset="169347">8031 11590 26541,'-5'-1'-353,"2"0"-5020,3 1 6192,-73 0-142,38 7-169,-12-3 0,-1 4 171,5 15 1085,-1 6-1396,19-10 1,0 2 335,-1 1 1,0 2-858,-2 4 0,0 1 729,-2 4 0,1 2-61,-2 4 1,0 1 287,-1 4 1,-3 5-613,10-10 0,-3 6 1,-1 3-1,0-1 1,3-4-454,-4 8 1,3-3 0,-2 5 259,3-7 0,-3 6 0,1 1 0,1-2 1,4-4-291,1 3 1,4-4-1,1 1 151,1 1 1,0 1 0,3 0-40,1-1 0,2-1 1,2 1-14,1-2 1,2 1 0,1-1 83,2-3 0,1 0 0,2-1-247,5 19 0,3-2-101,4-5 0,3-3-67,6-3 0,3-3-22,1-4 1,8-3 210,14-3 1,11-2 0,-3-5-403,1-2 0,2-3 563,-14-7 0,6 0 0,1-2 0,-5-4-53,16-5 0,-3-5 160,-18 0 0,1-3 0,3-1 114,3-2 1,4-2-1,1-1 1,-3-1-103,5-1 1,-3-1 0,3-2 136,-2 0 0,4-1 0,-1 0 0,-4-1 80,3-2 0,-3-1 0,0-1-35,2 0 1,0-1 0,0-1-112,0-1 0,0-1 0,-1 0 42,1-1 0,-1 0 0,0-2 16,-1 1 0,-1-1 0,0-1-69,-1 0 1,-1-1 0,-1 0 62,-2 0 0,0-1 1,-2-1-1,-2 2 1,-1-2 0,-1 0 6,-3 1 1,-1-1 0,-2-1-98,-2 1 0,-2-1 0,-2 0-26,11-15 1,-4-1-30,-4 0 1,-4-2-31,-4 2 1,-3-1-30,-3 2 1,-3-4 16,-6 4 1,-2-2 0,-2 1-86,1-8 1,-2 0 41,-3 7 0,-2-2 1,-1 3 35,-3-3 0,-4 0 42,-7-6 0,-6-5 1,-2 3-63,0 13 1,-3 2 0,-1-1 32,-3-10 0,-3 0 1,-1 6-12,1 16 0,-1 4 0,0 4-27,-9 0 1,-1 5 75,-4 1 1,-2 3-32,-4 2 1,-1 2 21,-5 3 1,-1 2 53,18 4 0,0 0 1,-1 1 16,-1 2 1,0 1 0,-4 1 2,-2 3 1,-5 2-1,1 0 1,2 1 145,-4 1 1,3 1-1,-3 2-125,3-1 0,-3 2 0,0 1 1,4 1 31,2 0 1,3 1 0,-3 3-80,1 1 0,-2 3 0,-2 1 1,2 1-38,0 2 0,0 1 0,1 1 1,0 0-56,1-1 0,-1 1 0,2 0 0,1 1 55,6-1 0,0 1 1,3 0-1,4-2 223,-11 13 1,5-1-450,5 0 1,3-1-131,5-1 0,4-1-93,5-2 1,3-1-514,5-1 0,4-1-3420,2 29-3985,10-9 8413,7-10 1,-4-20 0,-1-10 0</inkml:trace>
  <inkml:trace contextRef="#ctx0" brushRef="#br0" timeOffset="169848">7736 12378 24428,'-46'-15'145,"0"0"1,3 2 0,8 6-65,15 14 138,0 6-5670,-1 5 5648,1 4-25,-2 6 864,0 6-872,-1 4-32,7-7 0,0 2-14,-8 17-96,9-16 1,2-1 609,0 11-675,6-3-1554,4-6 1537,9-5-27,5-7 2052,9-5-2034,27-7 18,-4-8 46,-11-6 1,0-2 23,22-12 17,-25 5 0,0-2-924,1-3 0,0 0 891,-1-2 1,1-2 80,8-11 0,-2-2-119,-10 9 0,-2-2 133,10-16 1,-5-2-65,-7-6 321,-11 19 1,-3 0-387,-9-8-1625,-7 1 1768,-7 5-17,-6 2 1784,-4 4-1744,-18-5-85,6 13 47,-14-2-75,12 15-5,-3 4 92,0 7 880,-1 4-874,3 6 28,1 3 3,5 2 2882,-3 9-3336,15 2 40,3 1-177,20-5-169,10-7-184,10-2 143,7 0-656,7-3-268,7-1-3337,-10-5 1,1-1 4041,11 1 0,0 0 0,-31-6 0</inkml:trace>
  <inkml:trace contextRef="#ctx0" brushRef="#br0" timeOffset="170215">8823 11898 23661,'-49'-1'91,"-1"-1"0,9-2 1,5 7-28,6 34 160,14-9 1314,1 13-1499,10-1-50,6-1 62,9-6 30,7-14 147,3-2-316,5-3-32,1-2 63,2-4 76,3-3 83,1-3-129,1-5 154,0-3 179,0-5 81,-2-4 828,-2-4-654,10-24-105,-17 14-507,3-18 358,-21 20-180,-2 0-65,-6-1 426,-7-9-610,-9 1-178,-2 4-356,-3 7 190,5 14 93,0 2 138,-1 4 55,0 3 80,1 3 71,3 4 552,1 6-410,2 6 17,1 5-242,2 6-269,2 5-270,1 5-1143,1 4 454,1 3-640,2 3-1369,1 2-1743,2 2 5050,0 7 0,1-28 0,0-1 0</inkml:trace>
  <inkml:trace contextRef="#ctx0" brushRef="#br0" timeOffset="170598">8085 13585 21523,'-9'-2'1462,"1"1"-863,8 1-44,0 0-107,-64-52-90,42 30-201,-14-9 0,2-2 749,25-4-758,8 21-83,2-5 0,8 26-3,-1 7-22,2 3 12,2 3 22,13 10-50,-5-7-3,10 7-2,-6-11-507,3-1 527,3-3-18,2-4 18,5-4-1,-4-5 1,0-2-12,24-7-1008,-17 2 1,0-3 996,-8 0 1,-1-2 5,2-1 1,-1-1 10,1-1 1,0-1 5,-2 0 0,-1-2 11,0 0 1,-2-1 61,22-17 22,-8-2 34,-7 4 17,-10 2-21,-6 4 43,-10 4-22,-4 2-32,-6 4-153,-3 2 395,-4 2-395,-4 1 2083,-1 3-2083,-1 1 0,0 1 0,1 2 72,0 1-72,3 1 0,1 1 0,2 2 0,3 0-108,1 2-569,2 3-589,1 3-2235,0 6 3501,3 3 0,-1-6 0,1-1 0</inkml:trace>
  <inkml:trace contextRef="#ctx0" brushRef="#br0" timeOffset="173957">17377 10451 20548,'-46'-25'115,"0"0"0,0-1 0,-8 2 0,-1 3 0,4 7-1739,10 11 0,1 6 1927,-17 1 1,0 3-16,10 5 1,1 3-12,-3 2 0,-1 2-547,-3 4 0,0 3 368,-1 2 1,-1 1-31,18-7 1,-1 0 0,1 0 43,0 2 1,0 1-1,0 1-288,0 0 1,1 1-1,0 1 206,1 0 1,0 2 0,1 1-21,0 0 0,1 1 0,1 2-454,1 0 1,1 1 0,1 1 406,1 1 0,0 0 0,2 1 60,1 1 0,1 0 1,1 4-102,2 1 0,1 4 0,1 1 0,2-2 62,0 3 1,3-2 0,0 3-64,2-3 0,0 3 0,2-1 0,2-2 56,3-1 0,2-3 1,2 0-34,2 0 1,1-1-1,1 0 38,5 18 1,3-1 191,4-4 1,4-2-214,3-4 0,4-2 15,1-5 1,6-2 34,4-8 0,6-2 1,-1-3-40,10 3 0,3-4 13,-5-5 1,3-1-1,0-4 89,-9-7 0,-1-4 0,0 0-83,4-1 0,1-1 1,0-1 21,3-1 0,1-2 0,0 0 2,2-1 0,0-2 0,4-1 1,-9-1 1,3-1 0,2-2 0,0 1 0,-3-1-3,2 0 0,-3-1 0,1 0 0,2-1-7,0-1 1,3 0 0,2-1 0,-3-1 0,-2 1 7,-2-1 1,-2-1-1,-2 1 1,1-2-131,0 0 1,0 0 0,0-1 0,-1-1 129,0 0 0,0 0 1,0-1-1,-1-1-58,-1 0 1,0 0 0,0-2 0,-1 1 66,13-9 1,-1 0-1,0-1 22,-3-1 0,-1 0 0,-2-1-31,-1-1 0,-2 0 0,-1-2 0,-3 1 0,-1-1 0,-2 0-8,-2 0 1,-1-1-1,-2-1 4,-2 1 0,-1-1 1,-2 0-5,-2-1 1,-2 1-1,-1-1-4,-2-1 1,-1 1 0,-2-2 8,-2 1 0,-1 0 0,-2-1-4,5-20 1,-4-1 5,-3 0 0,-3 1-6,-3 0 1,-3 0 2,-3 3 0,-4 1-3,-3 2 1,-4 1 343,-2 3 0,-5 2-344,-5 1 0,-3 3 203,-4 2 1,-3 2-210,-5 1 1,-4 3 0,-4 2 0,-2 3 5,-3 2 1,-7 3-9,12 11 0,-8 1 0,-2 1 0,-1 1 0,6 2-17,-10-2 0,3 3 0,-4 0 12,6 1 1,-6-1-1,-1 1 1,1 2-1,6 2-12,-5 4 0,4 3 1,1 0-5,-4 1 1,1 0-1,0 2-272,-1 2 0,1 1 0,-1 1 241,2 0 0,-1 2 0,0 0-148,2 2 0,-1 0 0,2 1 101,0 2 0,2 0 0,0 1-51,1 0 1,2 1 0,0 1-60,2 1 0,1 0 0,1 1-70,2 0 1,1 1 0,1 1-75,1 0 0,1 0 0,1 0-114,3 1 1,0 0-1,2 1-572,-15 11 0,2 4 1039,7 1 0,0 3 0,5-4 0,7-12 0,3-1 0,-7 14 0,0 0 0</inkml:trace>
  <inkml:trace contextRef="#ctx0" brushRef="#br0" timeOffset="174408">16572 11345 13365,'-59'-14'543,"-1"0"0,11 5 1,-1 1-1,8 3 1805,-10 8-2211,12 0 0,0 2 93,-1 10-62,0 3-51,4 2-33,3 0-866,4 2 838,4 0 988,5 0-1028,4-1 1,7 0-28,4-2 2143,7 6-2109,7-8-1,7 3 65,15-11 0,6-3-48,7 0 0,10-4 1,1-4-1082,1-6 1056,-16 0 0,-1 0 3,20-10 5,3-1-14,-31 8 1,0 0 8,28-13-134,-3-2 134,-6-1 30,-15-1 1,-3-3 30,3-8-33,-11 10 0,-5-1 44,-12-2-10,-9 3-12,-6 0 0,-8 4-22,-5 3 0,-6 3-1,-4 3 18,-4 4-34,-5 3 0,-3 5-22,-3 2-23,-1 4 14,16 2 0,-2 2-53,-26 12 0,4 3-17,16 2-39,23-5-33,8 2-73,5 2-85,8 1-740,16 14 270,4-7-280,14 8-608,-10-20 1,2-2-2189,20 8 3764,-9-7 1,-3-3-1,-6-4 1,1-1-1</inkml:trace>
  <inkml:trace contextRef="#ctx0" brushRef="#br0" timeOffset="174768">17818 10923 22481,'-48'-22'284,"0"1"0,4 1 0,5 9 611,12 25-794,1 1-51,3 2-33,5 0-12,3 1 261,7-1-266,8 16 45,23-4-12,-3 1-268,16-10 252,-11-14 5,2-3-5,1-1 11,1-3 12,1-2 33,11-10-17,-10 0 28,6-9 151,-12-7-73,-9 4-10,-1-9-12,-11 8-12,-4-1-16,-4 0-16,-3-1 403,-5 2-286,-9-4-146,4 11-3278,-7-2 3206,6 14 10,-1 3-10,-10 11-18,5 3-27,-8 11-45,9 4-2067,1 5 1966,-2 7-101,3 3-969,7-6 1,2 2 470,-6 19-432,8-3 1,1 2 142,5-20 0,2-1-821,-1 13 0,1 1 1905,2-6 0,1-4 0,-1 4 0,1-1 0</inkml:trace>
  <inkml:trace contextRef="#ctx0" brushRef="#br0" timeOffset="175132">17147 12229 14539,'-40'-19'738,"-1"1"0,1-1 0,-3-1 0,0 0 1,3 2-173,3 2 0,2 1-328,2 1 0,1 0 568,-24-5 776,33 13-1279,-4 3 270,18 7-484,1 3 269,6 5-112,5 16-128,3-3 5,5 12 84,13 7-305,-3-9 165,12 9 67,9-5-49,-5-12 18,-1-8 1,2-2 14,13-3-1021,-15-6 0,1-3 1026,21-5 6,4-7-68,-31 2 1,3-4 61,7-7 0,3-4 1,-3 0-68,-1 0 0,-1-2-19,1-1 0,2-3 1,-5 1 20,-8 1 1,-3-1 0,-1 0 0,-1 0-509,-2 0 0,-1-1 528,17-22 6,-8 2-11,-5 4-191,-7 3 185,-6 5-39,-4 5-1615,-4 4 1582,-3 5 1125,-2-1-1596,-3 10 880,-1 2-1205,-3 12-471,-1 6-940,-1 8-7619,-2 2 9662,1 0 1,5-9 0,3-3 0</inkml:trace>
  <inkml:trace contextRef="#ctx0" brushRef="#br0" timeOffset="175931">13183 14113 14716,'-20'-46'303,"0"0"1,0-1-1,1 5 1,0 0-1,0 6-59,-3 5 0,0 5-37,-2 0 0,-1 3-39,-2 1 1,-2 2-24,-2 3 1,-1 2-26,-2 1 1,-1 3-29,-3 3 0,-1 2-22,-1 1 0,-2 2-25,-2 4 0,-2 2-1106,-1 2 1,-1 3 1077,-3 5 0,0 2 14,-2 3 0,0 2-19,-2 4 1,0 3 43,-1 2 0,1 2-10,19-9 1,0 0 0,1 2 3,0 0 1,1 1-1,0 1 23,-15 14 0,2 2-203,3 1 1,1 2 177,2 2 0,3 3-230,14-15 1,1 0-1,1 2 193,0 1 0,2 2 1,2 0-5,0 2 1,2 0-1,0 1-4,2 2 1,2 0 0,1 1 71,1-1 0,1 1 1,3 3-88,4-1 1,1 3 0,2 1 0,1-3-4,2 1 0,2-1 0,2 1 7,3 11 1,3 3 0,4-6-2,9 0 1,6-7-19,3-2 1,4-4 23,1-5 0,8-3 12,1-9 1,7-3-1,-1-3-4,-11-6 1,-1-2 0,3-1-121,0-1 1,3-1 0,0-2 0,-2-1 112,4-3 0,-1-3 1,0-1 4,3-1 1,1-2 0,0-1 1,3-1 1,0 0 0,1-3-1,1-1 1,2-1 0,-1-2-1,-14 3 1,1-1-1,0-1 1,0 0-1,0-1 1,0 0 0,1-1-1,2-2 13,4-1 0,4-3 0,1 0 0,-1-1 0,-3 0 0,1 0 0,-3 1 0,-1-1 1,3-2-4,-1 0 1,3 0 0,1-2-1,-3 0 1,-3 1 2,-5 0 0,-2 0 1,-2 0-1,0 0 1,-1-1 1,0 0 0,-1 0-1,-1-1 9,13-8 0,-2-1 0,-1-1-8,-3 1 1,-1-1 0,-1-1 1,-4 0 1,0 0-1,-2-1-7,-4 0 0,-1 0 0,-1-1 3,-3 1 1,-2-1 0,-2-1 7,-2 2 0,-2-1 0,-2-1 16,6-18 0,-3-1 17,-4 2 0,-4 0-12,-4 0 1,-3 0-3,-2 4 0,-5-2 195,-4 7 1,-5-1 0,-3 0-185,-3 1 0,-4 1 0,-1 1-32,0 0 1,-2 0-1,-5 3 4,-13-5 0,-6 2 0,1 6-25,-4 5 0,-1 5-5,4 3 0,-2 1 0,0 3 235,-11 0 0,0 5-239,-3 1 1,-2 2 57,18 5 0,-1 1 0,0 1-54,-1 1 0,0 1 1,-4 1-16,-1 1 0,-4 1 0,-2 1 1,0 1-191,-3 3 0,-2 1 1,1 0-1,-1 1 184,0 0 1,0-1 0,1 2 0,0 1-15,2 1 1,0 1 0,1 2-1,4-1-29,0 2 1,3 1 0,1 1-87,0-1 0,1 1 0,-3 3-67,3 0 1,-2 2 0,-1 2-1,4-2-16,-1 1 1,3 1-1,-2 0 1,4 0 0,-2 0 1,2 2-1,3-2-361,-12 10 0,5 1-321,3-1 1,2 1-668,4 0 1,3-1-1390,6-3 0,2 0 2972,5-3 0,3-3 0,-1 3 0,11-11 0</inkml:trace>
  <inkml:trace contextRef="#ctx0" brushRef="#br0" timeOffset="176333">12713 14353 17637,'-53'-6'306,"0"0"0,5-1 1,5 4 337,-11 12 1195,14 1-1615,6 4 0,1 3 95,-4 6-207,-10 9 22,13 4-100,12-9 5,1 9-17,14-12 1,4 0-1,4-2-5,5-1 416,5-1-394,17 2 6,12-5-11,2-4 289,3-7-278,-14-8 11,1-5 11,-1-4 11,-2-7 17,-2-4-120,-3-4 148,-3-4-11,-4-3 17,-7-4-23,-3-1-5,-5-2 101,-12-16-177,-1 16 59,-12-10 0,1 23 22,-19-2-3038,7 12 2960,-16 2-17,12 11 104,-3 4-109,0 4-12,1 4 1,4 3-35,6 2-27,7 1-17,8-1-195,10 8-79,12-5-180,10 4-324,13-5-432,10-2-801,11-3-3764,9-2 5859,-21-6 0,-2 1 0,3 0 0,2-2 0</inkml:trace>
  <inkml:trace contextRef="#ctx0" brushRef="#br0" timeOffset="176693">13836 13842 22071,'-2'-3'2045,"-1"0"-1703,3 3-73,-65-13-2234,36 15 2037,-11-6 1,0 4 51,13 15-12,2 4-22,3 3 654,2 2-699,4 0-17,3 1 359,4-1-376,3 0 17,6 7-17,4-7 6,4 3 5,5-11 6,3-3 1153,5-3-1142,2-2 6,5-5 0,2-1-223,2-5 223,2-3 5,0-5 0,-1-3 1,0-4 55,9-16-393,-13 5 348,7-14-3157,-14-9 3147,-10 9-1,-2-14 148,-11 19-148,-6 4-10,-6 5-293,-6 6 270,-6 5-1957,-5 7 1945,-5 6 1655,-3 6-1693,-3 7-29,0 7-44,0 5-40,3 5-83,5 2-102,6 4-106,6 4-123,7 1-163,5 1-2289,4 3 1577,4 1-1169,2 1-2588,2 1 5192,2 7 0,-1-23 0,1-1 0</inkml:trace>
  <inkml:trace contextRef="#ctx0" brushRef="#br0" timeOffset="177024">12783 15206 20311,'-48'-9'412,"1"-1"1,4 2-1,7 2 1152,17 7-1362,4 2-56,3 3 466,3 3-523,5 2 46,6 10 196,5-4-270,7 7 556,4-7-522,4-1-3280,4-2 3297,4-2 0,5-4-74,4-2 63,5-4-339,6-3 333,5-5-11,4-5 8,-13-1 1,1-3-921,-12 3 1,1-1 877,11-5 1,-1-1-6,-14 4 0,-3-1-1,0 0 1,-1-1 56,24-16 1884,-4-1-1901,-21 12 0,-1 0 39,13-17 11,-5-2-162,-20 17-861,-27 13-1184,2 14 2073,-17 8 0,17-2 0,-1 0 0</inkml:trace>
  <inkml:trace contextRef="#ctx0" brushRef="#br0" timeOffset="180347">9334 12039 15080,'31'-47'72,"0"0"1,0 0 0,-5 10 0,-2 2 0,3 1-579,2-2 1,2 2 0,1 1 575,3 2 1,0 1 0,0 1-1044,5-5 1,2 1 1073,-7 5 0,2-1 0,-1 2 89,3-4 1,-1 3-130,3-2 1,0 0 143,2-1 0,1 1-35,3-2 1,1 1-17,3-1 0,1 1-59,-16 10 1,2 0-1,-1 0-2,2 0 1,1-1-1,0 1 57,2 0 0,0 1 0,1-1-4,1 0 1,0 1 0,2 0-476,0-1 0,1 1 1,0 1 457,3-1 0,-1 1 0,1 0-71,2 0 1,0 0 0,0 1 48,3 0 0,-1 0 1,1 1-50,2 0 1,-1 0-1,2 0 33,0 1 1,1-1 0,1 1-205,-1 1 0,0 0 0,5-1 118,-13 4 0,4 0 0,1 0 1,0 0-1,-4 1-25,2 0 1,-3 0-1,0 1 1,3 0 5,-2 0 1,2 0-1,2 0 1,0 1 0,-2 1 41,0 1 1,0 2 0,-1 0 0,0 0 0,-3 1-140,0 0 0,-2 1 0,-1 0 0,3 0 119,11 0 0,3 0 0,0 1 0,-6 1 104,-3 2 0,-4 2 0,-1 0-53,-1 0 0,0 0 0,0 2-7,-3 1 1,-1 1 0,0 1 0,-3 0 0,0 1 0,-1 2 28,16 4 1,0 4-52,-9 1 0,1 3 0,-3 0-47,5 3 1,-1 3-7,0 4 1,3 5-1,-6-2-16,-6-2 1,-4 0 10,-6-4 1,1 1 0,-2 0-76,0 2 0,-3-1 65,-1 1 1,0 1 3,-2-1 0,0 0 494,-2 0 0,-1 1-465,-1-2 1,-2 1 13,-1 0 1,-1-1 9,-1 0 1,-2 0 13,-1-2 1,0 1-12,0 9 1,-1 0 11,2 19 453,-7-23 1,-1-1-444,-6 9-7,-5-4 387,-8-10 0,-3-2-357,-6 5 1253,-2-10 1,-2-4-1176,0-11 409,-10-5-358,0-18-135,9-1 7,-6-14 989,12 2-995,4-2 11,3-3 55,0-10 1122,5 10-1183,-1-6-361,5 17 372,2 3 6,0 4 0,0 4 420,-1 2-465,1 3-45,0 2-5,2 3 380,1 2-369,2 3 11,2 2-5,9 11-53,3-3 47,10 6 11,3-6-5,8-2-12,6-1-742,8-3 737,6-2-772,-11-3 1,1-2 776,-9 1 1,0-2 8,13 0 0,0-1-6,-14 0 0,-1-2 6,1 0 0,-2-1 2,0-1 1,0 0-3,-3-1 0,0-1 8,25-7-224,-7-4 230,-8 1 5,-9-2 12,-7-2 16,-8-10-22,-8 6-22,-7-7-12,-8 13 586,-4 3-793,-8 3 1007,-2 7-1735,1 6-599,2 9-1815,7 6 3355,1 8 0,4-11 0,1 1 0</inkml:trace>
  <inkml:trace contextRef="#ctx0" brushRef="#br0" timeOffset="181482">16628 13579 21192,'1'-47'943,"-1"0"0,0 1 0,-5 11-669,-6 23-50,-4 0-84,7 8-117,3 2-62,1 2-23,2 3 23,0 3 44,2 7-5,-2 6 12,2 7-374,0 7 373,0 6-5,0 8 10,0 7-1630,0 7 1614,0-26 0,0 1-3,-1 2 0,0 3-9,0 1 1,-1 4 0,-1-2-6,0 10 1,-2 0-913,1-5 1,-1 2-1,0-3 901,-2 8 0,-1-2 5,-2 1 1,-1 2-605,-1-6 1,-2 2 0,0-2 628,-4 7 1,-1-1-371,2-10 1,-2 1 0,0-5 389,-4 0 1,-1-5-82,-3-2 0,-1-3 81,-3-1 1,-1-3-7,-3-2 1,-2-1 0,-3-2 0,-2-2-1,-3 0 1,-1-2 98,-4-1 0,-1-1-93,-4-1 1,0-1-1,-3-1 1,0-2-4,-2-1 1,-1-2 2,2 0 1,-4-3 10,8-2 1,-3-2 0,3-1-15,-7-1 1,0-2-11,11 0 0,-2-2 1,5-1 4,-1-3 0,4-2 363,2 0 0,2-1-363,2 0 0,2-1 2,3 1 1,1 1 6,-24-8 1310,8 3-1305,7 3 17,5 3 11,6 1 5,5 1 13,2 0 4,4 0 1358,-3-3-1363,8 1 2278,-1-4-2228,9-4-84,2 3-28,2-8 1,3 5-1,4-3 1393,7-7-1404,2 8 690,5-3-695,-2 14 5,6 4 11,-6 8 0,5 5-5,-10 8 10,-1 6-16,-4 7 6,-3 5-480,-2 7 491,-3 6-9,-2-10 1,-1 2-12,1-9 0,-1 0-890,-3 11 1,1 0 920,-4 15 16,1-4-664,5-20 1,0-1 659,0 11-368,1 5 351,3-25 5,1-6 0,1-6 390,1-3-284,-1-6 1503,1-1-1424,-2-13-174,-3 0-17,0-14 6,-5 1 0,-2-6-11,-3-4 112,-3-4-112,0-2 11,-2 0 5,0 2-10,0 3-634,-6-5 639,7 13-83,-3-5 95,8 16-12,2 5-6,0 2-5,2 4 28,-1 0-23,1 4-11,1-1 1345,2 2-1339,2 0 1301,1 0-1352,1 0 194,1 9-165,0 0 5,1 10-6,1 1 12,-1 5 5,0 3 0,-3 6-22,-7 24 22,-2-12-264,3-15 1,-1 0 258,-7 11-6,-1-3-6,0-3 6,1-5 11,2-4-11,2-7 6,4-5-6,3-6 34,3-5 5,2-3-6,3-5 18,3-5-40,4-7 11,6-6-5,2-5-6,4-5-846,2-5 846,0-3 22,-2-3 1,0-1-23,6-13-5,-7 11 0,-2 2-1,-2-2 23,-2 1 11,-2 3-790,-2 3 790,-1 4 0,-1 4-11,0 4 11,-1 5-5,1 1-77,0 5 71,2 2-2653,9-1 2642,-2 4 793,9-2-793,-4 3-1663,3-1 1657,4-1-11,2-1-746,4 0 729,0-1 1125,0 1-1141,-1 2-40,-3 1-145,-2 4-264,-5 3-498,-5 3-1168,-5 5 2148,-6 6 0,-5-5 0,-3 3 0</inkml:trace>
  <inkml:trace contextRef="#ctx0" brushRef="#br0" timeOffset="182424">11291 15015 23500,'-39'-8'101,"0"1"0,2 0 0,0 5-23,-2 11 0,0 2-1946,7-1 0,-2-1 1901,-13 4 1,-1 1 2,11-3 1,0 0-39,-2 0 1,-1-1 82,-19 5 0,-1-2-42,14-4 0,0 0-85,-15 1 1,2-2 89,18-5 1,2-2-554,0 0 0,0-2 562,1-1 1,1-1-15,0-2 0,0-2-17,2-1 1,-1-2 13,-16-8 1,1-3-26,11 4 0,0-2 6,-6-5 0,-4-3 0,4 0-399,2 0 1,2-1 386,4 3 1,-1-1-1,2 0-125,-2-4 1,2 0 130,2 1 1,-1-2-440,-7-12 0,1-1 445,12 12 0,2 0-9,-6-9 0,2 0 196,14 13 0,2 2-193,-12-25-17,5 1 11,10 16 1,3 0-6,-4-17 547,7 18 0,1 0-547,2-12 6,3 3-6,2 0 0,4 1 730,7-15-730,-1 14 2650,5-9-2650,0 4-5,-4 15 10,5-17 670,-10 25-675,0-3-34,-6 14 1242,0 5-1219,-2 2 408,-8 6-414,-1 5 6,-20 19 239,6-1-1326,-12 15 1332,6-5 14,-2 5-14,-3 3-1,0 1 0,-1 3-2954,0-3 2744,1 0-16,0-1-427,0 0 748,0-2-16,-2-1 12,-2-1-19,-3-2-18,0-2-986,-2-2 950,0-4-12,1-3-352,2-4-16,2-3 0,5-5 667,5-4-668,-1-4-214,11-5 2561,1-5-2618,13-5 633,2-4-523,6-5 69,5-4 57,8-8 52,8-4-96,7-6 648,7-3-191,-17 21 1,1 0 3,0 0 1,1-1-39,1 1 1,0 0-340,0 0 0,0 1 297,-1 0 1,1 0 147,21-20-1051,-3 3 754,-2 6-38,-5 5-9,-4 7-18,-4 7-32,-5 6-55,-2 4-57,-3 3-27,-1 2 1943,0 2-2008,2 1 8,13 5-35,-5-1 30,11 3 38,-6-2 53,4 0 2,3 1 21,5 4-345,3 2-848,1 6 1346,7 7 1,-26-11-1,-2-1 1</inkml:trace>
  <inkml:trace contextRef="#ctx0" brushRef="#br0" timeOffset="184481">9583 7024 8740,'-55'-32'-27,"1"0"1,-1 0 0,3 2 0,-1-1 0,3 4-297,9 5 1,2 3 0,0-1 306,0 1 0,-1 0 0,0 1 20,0 1 0,0 1 1,-1 0 113,1 0 1,-1 1-1,-1 0-87,0 1 1,-1 1-1,0 0-84,-2 1 0,1 0 1,-1 0 50,-1 1 0,-1 0 0,-1 1 50,0 0 0,-1 1 1,0 0 58,-2 1 0,-1 1 1,1 0 10,-2 0 1,-1 1 0,0 0-31,-1 1 0,-2 1 0,1 1-131,-2 0 1,-1 1 0,0 0 89,-1 0 1,-1 1-1,0 1-15,-2 1 1,0 1 0,0 1-10,14-1 1,1 0 0,-1 1 0,0 1-30,-1 0 0,0 1 0,-1 0 0,1 1 34,-1 0 0,-1 1 0,1 0 1,-1 0 7,0 1 0,0 0 0,-1 1 1,1 0-3,0 0 0,1 0 0,-1 1 0,-3 1 9,-4 2 1,-3 1 0,-1 1-1,1 1 1,2-1-22,1 0 0,2 0 0,0 0 1,-2 1-8,0 1 0,-2 1 0,-2 0 1,2 1-1,5-1 1,2 0 1,4 0 0,2 0 0,-1 0-5,1 0 1,0 1 0,-1 1 0,-1 1-6,-2 2 1,-3 2-1,0 1 1,0 0-1,3-1 58,0 0 1,3-1 0,1 1 0,-3 1-9,1 0 0,-3 1 1,0 2-1,2-1 0,3-2 100,4 0 0,4-2 0,-1 1 0,-2 3-87,-2 2 0,-3 2 0,-1 2 0,0-1 0,4 0 15,-1 0 0,2-2 0,1 2 1,-3 1-12,1 0 1,-2 2 0,-1 0 0,1 1 0,4-3 24,2 1 0,3-3 0,1 1 0,-1 0-3,0 1 1,0 0-1,1 0 1,-1 1-60,1 0 0,1 1 0,-1-1 1,1 2-8,0-1 0,0 0 1,1 1-1,0 0-92,0 0 1,1 1-1,0 0 1,1 0 77,0-1 0,1 2 0,0-1 0,1 0-11,1 0 0,0-1 0,1 1 0,-1 3 7,1 1 1,-1 3 0,-1 1 0,2 0 0,2-3-18,0 1 1,2-3 0,0 1 0,0 2 3,-5 9 0,-1 4 0,2-1 0,2-3-2,4-2 0,3-2 0,2-1-20,0 0 0,3 1 1,0-1 117,3-1 1,0 1 0,2-1-153,3 0 1,1-1 0,2 0 56,0-1 1,2 1 0,2-1-38,3-1 1,0 0 0,3-1-21,1 0 0,1-1 1,2 0-13,2-2 0,2 0 0,2 0-30,10 17 1,4-2 2,3-2 1,3-2 24,4-2 0,3-2 57,-13-17 1,1-1 0,2-1-3,2 0 0,0-1 0,2-1 47,2-2 0,2 0 1,0-2-69,3 1 1,1-2 0,1-1 105,1-1 0,2-2 1,1-1 3,2 0 1,1-1 0,0-1 48,3-1 0,0-2 1,1-1 63,1 0 0,2-2 0,0-2 17,2 0 1,1-1 0,0-2-51,-14 0 0,0-2 1,0 0-1,5-1 18,4-2 1,5-1 0,2-1 0,-1-1 0,-2 1-72,1-1 1,-2 0 0,1-1-1,2-1-19,-10 1 1,3-1 0,1 0 0,1 0 0,-3-1 0,-2 0 35,11-3 1,-4 0-1,0 0 1,0-1-78,-10 2 1,0 0 0,1 0 0,-1-1 0,1 0-17,0 0 0,-1 0 0,0-1 0,2-1 0,3 0 23,-3 0 1,3-1 0,1-1 0,2-1 0,-1 1 0,-1 0 0,-3 0-29,-1 1 1,-3 0-1,0 0 1,-1 0-1,2 0 1,2-1-13,2-1 0,3-1 0,2 0 0,-1-1 1,0 1-1,-2 0 0,-3 0-9,6-2 0,-4 1 0,-1-1 0,0 1 0,0-1-2,1 0 1,0-1 0,0 1 0,0-2-1,0 1-3,-1-1 0,0 0 0,1 0 0,-1 0 0,0-1 41,-1 0 0,1 0 0,-1 0 0,0-1 0,0 0 4,-1 0 0,0 0 0,0-1 0,-1 1 0,1-1-5,-3 1 1,0 0-1,0-1 1,1 0 0,3-2 8,-7 2 0,2-1 0,1-1 0,1-1 0,-1 0 1,-1 1-1,-2 0-3,5-2 0,-2 0 1,-1 1-1,1-1 1,1-1-7,0 0 1,2-1-1,0-1 1,1-1 0,-2 0-1,0 0-23,-4 0 1,-1-1 0,0 0 0,-1-1 0,-1 2 0,-2 0-30,10-7 1,-3 2 0,-1 0 0,2-2 1,-10 6 1,1-1 0,1 0 0,0-1 0,-2 0 0,-4 3 12,5-5 1,-3 1-1,-2 0 1,-1 0-30,1 0 0,-2-1 0,0 1 0,0-2-8,-1 1 1,-1 0 0,-1-1-1,0 0-5,-1 0 1,-1 0 0,-1 0-1,0 0-24,9-13 1,-2 0 0,-1 0 81,-1 0 0,-1 1 0,-2-1-5,-1 1 1,-2-1 0,0 1-11,-3 1 0,-1-1 0,-1 0-18,-2 2 1,-2 0 0,-1-1-38,-2 2 1,-2 0 0,-1 0-2,-3 3 1,-1 0-1,-2-3 55,-4-12 1,-4-4-1,-3 3-26,-1 15 1,-2 1-1,-3 0-10,-4-13 1,-4 0-1,-3 4 2,-2 15 0,-2 4 0,-3 2-33,-2-1 1,-4 1-1,-1 1 63,-4 1 0,-3 1 1,-1 2-2,-4 0 1,-2 3-1,-6 0-34,6 7 1,-7 0 0,-2 2-1,0 0 1,3 2-27,-4 0 1,1 1 0,0 2 0,-4-1 7,9 3 1,-3 0 0,-1 1 0,-1 0 0,1 0 0,2 3-68,0 0 1,2 2-1,0 1 1,1 0-1,-1 1-112,-3 0 1,-1 1 0,1 1 0,-1 0-1,-1 0-465,-1 2 0,0-1 0,-1 2 0,0 0 1,2 0-1004,2 0 0,1 1 0,0 0 0,2 0 0,0 0 1716,-9 3 0,1-1 0,2 1 0,7-1 0,-14 1 1,9 0-1,21-3 0,1 1 0</inkml:trace>
  <inkml:trace contextRef="#ctx0" brushRef="#br0" timeOffset="347839">11637 9520 24575,'-17'-2'0,"-1"-4"0,1-8 0,3-4 0,1-2 0,-1-5 0,1 0 0,0 0 0,2-1 0,5 1 0,-1-2 0,0-8 0,1-8 0,1-9 0,3 21 0,0-2 0,1-9 0,0-1-837,1-3 0,0-1 837,0-5 0,0-2-1175,0-4 1,0-1 1174,0-3 0,2-2-850,0 17 1,1-1 0,2 0 849,2 0 0,1 0 0,2 1 0,2-1 0,1 1 0,3 1 0,1 1 0,2 1 0,2 0 0,1 2 0,1 0 0,2 0 0,5-4 0,3 1 0,0 0-830,0 1 1,2 2 0,0 0 829,1 0 0,2 1 0,0 1 0,-2 1 0,1 1 0,1 0 0,4-2 0,2 0 0,0 0 0,-8 8 0,0 0 0,1 0 0,0 0 0,2-1 0,1 1 0,0 0 0,1 0 0,1-1 0,1 0 0,1 1 0,-1 1 0,-3 2 0,1 2 0,-1 1 0,2 0 0,0-1 0,2 1 0,0 1 0,-1 1 0,13-7 0,0 2 0,-1 2 0,-6 4 0,-1 1 0,-1 1 0,-5 3 0,-1 1 0,1 0-329,1 0 0,1 0 0,0 0 329,2 0 0,1-1 0,2 0 0,5-1 0,2-1 0,1-1-234,-12 5 0,1-1 0,1 1 0,-2-1 234,11-3 0,-2 0 0,3 0 0,-9 3 0,2 1 0,0-1 0,1 0-333,2-1 0,2 0 1,0 1-1,0 0 333,2 0 0,0 1 0,1 0 0,-1 0 0,-3 2 0,0 0 0,-1 0 0,-2 2 0,6 0 0,-3 1 0,1 2 0,-2 1 0,0 1 0,1 1-83,7 0 1,1 0 0,3 1 82,-9 1 0,2 0 0,2 0 0,0 0-173,2 1 1,0 0 0,1 1-1,-1-1 173,-4 1 0,-1 1 0,-1-1 0,0 1 0,-6 0 0,0 0 0,-1 1 0,2 0 0,3 0 0,2 0 0,0 1 0,0 1 0,0 0 0,1 0 0,0 2 0,4 2 0,-9 1 0,4 3 0,0 0 0,1 2 0,-2-1 0,-3 0-126,7 1 0,-3-1 1,-1 2-1,2 2 126,-5 1 0,2 2 0,-1 1 0,-1 0 0,-5-1 0,7 4 0,-5 0 0,0 1 221,4 3 1,1 0 0,0 1-222,0 1 0,0 1 0,-2-1 0,-2-1 0,-2 1 0,-1-1 227,-3-2 0,-2 0 0,0 0-227,11 8 0,-1 0 552,-14-7 0,1 0 0,-3 0-552,5 5 0,-1 1 0,8 6 0,-2-1 0,-17-12 0,-2 0 0,2 2 0,-1 0 0,15 17 0,-22-19 0,1 1 0,-1 0 0,-1 1 0,-1-1 0,0 0 1596,-1 1 1,-1 2-1597,6 12 0,-3-1 0,3 15 1240,-7-12 0,-2 1-1240,-2 15 0,-6-24 0,-2 2 0,0 1 0,-2 1 0,0 2 0,-1 1 0,0 1 0,-1 0 0,0-1 0,0 1 0,0-2 0,-2 1 0,-1 0 0,-2 0 0,-1-2 0,-2 0 0,-5 1 0,-2-1 0,-3 3 0,-3 0-119,-4 1 0,-2 1 119,-4 6 0,-2 0 0,0 0 0,-2-1 0,-1 0 0,-1-1 0,1-4 0,-1-1 0,1-3 0,1-1 0,4-6 0,-1-1 0,0 0 0,0-1 0,3-2 0,0 0 0,-1 0 0,-1-1 125,-1 2 0,-1-1-125,-1-1 0,-1 0 0,-3 4 0,-2-1-606,-1-1 1,0 1 605,-2 1 0,0-1 0,2-1 0,-1-1 0,4-4 0,1-1 0,1-1 0,1-1 0,0-2 0,0-2 0,-1 1 0,-2 0 0,-10 6 0,-3 0-680,11-7 0,-2 0 0,-1-1 680,-4 2 0,-3-1 0,1 0 0,-1 0 0,0-1 0,0-1 0,1-1 0,0-2 0,1 0 0,0-1 0,1 0 0,0-1 0,3 0 0,1-1 0,0 1 0,-1-1 0,-1-1 0,1 0 69,1 0 1,1-1-1,-1 0-69,1 0 0,1-1 0,-1 1 0,-3 0 0,0-1 0,0 1 0,0-1 0,1-1 0,0 1 0,1-1 0,-1 1 0,-1-1 0,-4 1 0,-2-1 0,0 1-607,-4-1 0,0 0 0,-2 0 607,9-1 0,-1-1 0,0 0 0,-1 0-555,1-1 1,-1 0 0,1 0 0,0-1 554,-10 0 0,1 0 0,0-1 0,-1-1 0,1 0 0,-1 0 19,2-1 1,0 0-1,-1 0-19,10 0 0,-1 0 0,0 0 0,-1 0 0,-2 0 0,0 0 0,0 0 0,1 0 0,2 0 0,0 0 0,0 0 0,1 0 0,-12 0 0,0 0 0,1 0 0,5 0 0,1 0 0,1 0 0,2 0 0,1 0 0,1 0 0,-15 0 0,0 0 0,19 0 0,0 0 0,-2 0 0,-2 0 0,-1 0 0,-1 0 0,-6 0 0,-1 0 0,-1 0 0,-3 0 0,-1-1 0,0 0-240,2-1 0,-1-1 0,1-1 240,0-1 0,0-1 0,0-1 0,1-2 0,0-1 0,0 0 0,-1-2 0,0 0 0,1-1 459,3 0 1,2 0 0,0 0-460,2 0 0,1 0 0,3 0 0,-6-2 0,2 0 0,0 1 0,4 0 0,14 5 0,2 0 0,0 0 0,1 0 0,-26-6 0,4 0 0,-3 1 3356,1 0-3356,4 0 0,9 2 2708,5-1-2708,-3-3 3870,-2-2-3870,-4-1 1130,6 2-1130,7 2 366,6 2-366,8 2 0,5 0 0,7 5 0,3 0 0</inkml:trace>
  <inkml:trace contextRef="#ctx0" brushRef="#br0" timeOffset="356556">4098 1280 24575,'-13'7'0,"-6"2"0,-1 1 0,-4 2 0,2 1 0,3-1 0,-1 1 0,1 0 0,-1 0 0,0 3 0,1-1 0,0-1 0,0 1 0,3-3 0,0-1 0,1 2 0,0-2 0,-7 1 0,-4 3 0,-3 1 0,-3 0 0,0 0 0,-9 5 0,14-7 0,-8 3 0,18-10 0,0 1 0,3-1 0,6 0 0,3-1 0,3 0 0,2 1 0,1 2 0,5 9 0,7 8 0,7 6 0,8 11 0,-11-17 0,1 1 0,5 9 0,0 0 0,-5-8 0,0-1 0,2 4 0,1-1 0,8 11 0,5 7-236,-16-22 0,0 2 236,1 2 0,-1 1 0,1 1 0,-1 1 0,-1-3 0,0 1 0,0 3 0,-1-1 0,12 23 0,-5-7 0,1 3 0,-2-10 0,2 4 0,0-4 0,-2-5 0,-3-4 0,-1-5 0,-3-3 0,-2-6 472,-2 0-472,0-1 0,-1 1 0,3 2 0,2 2 0,0 2 0,1 3 0,0 0-6784,-1 1 6784,-2-4 0,-2-1 0,-3 1 0,-1-1 0,0 2 0,1-2 0,-1-2 6784,0-3-6784,-1-3 0,-1-3 0,1 5 0,-3-4 0,4 5 0,-3-5 0,0 2 0,0 0 0,0 1 0,-1-3 0,-1-3 0,0-4 0,-2-2 0,1 0 0,0 0 0,2 1 0,1-1 0,-1 0 0,1-2 0,0 0 0,0 0 0,1 1 0,0 0 0,1 1 0,-1-1 0,-1 0 0,0 0 0,-1 0 0,2-1 0,-1 0 0,1 0 0,0 1 0,0 0 0,1 0 0,2 2 0,1 1 0,3-2 0,-1 0 0,0-2 0,-1-1 0,-3-1 0,0-1 0,-2 0 0,0 0 0,-2 0 0,0 0 0</inkml:trace>
  <inkml:trace contextRef="#ctx0" brushRef="#br0" timeOffset="386983">17230 3121 1403,'56'5'857,"-1"-1"1,1 1 0,-9-1 0,-2 0-1,-1 0-473,17 2 0,-3-1 113,-10-1 0,-1-1-147,5 1 1,1-1-39,4 1 0,2-2-32,3 2 1,2-1-360,-19-1 0,0-1 1,1 1 319,2 0 1,1-1-1,1 1-38,1-1 1,1 0 0,0 0 0,3 0 0,0 1 1,0-1-76,2-1 0,1 1 0,0 0 51,2-1 0,0 1 0,1 0-9,1-1 0,1 1 0,0-1-30,-15 1 1,0-1 0,0 1 0,0 0 37,2-1 1,-1 1 0,1 0-1,0-1-78,1 1 1,0 0 0,0-1 0,0 1 25,0 0 0,-1-1 1,2 1-1,3 0-6,4 0 0,5 0 1,0 0-1,1 1 0,-5-1-10,2 0 1,-3 0-1,1 1 1,2-1-101,-11 0 1,3 1 0,0-1 0,1 1 0,-2-1 0,-3 0 42,8 1 0,-3-1 1,-1 1-1,0 0-50,1-1 0,0 2 0,-1-1 0,1 0-5,-1 0 1,0 0 0,1 0 0,-1 0 6,-1 0 0,0 1 0,0-1 1,0 0 36,-1 1 1,1-1-1,-1 1 1,0 0-5,0-1 1,0 1 0,0-1 0,-1 1-30,-1 0 0,-1 0 0,1 0 0,3 0 0,1 0 0,4 0 1,1 0-1,-2 1 0,-2-1-45,0 0 0,-4 0 1,1 1-1,2-1 6,-1 0 0,2 0 1,1 1-1,-1-1 0,-4 0-23,11 1 0,-5 0 0,1 0-5,-1 0 0,0-1 1,-1 1-2,-2 0 1,-1 0-1,4 0 28,-4 0 1,3 0-1,1 0 1,-4 0-39,2 0 1,-3 0-1,2-1 51,-5 1 1,3 0 0,-1 0-1,-3 0-10,16 0 1,-5 0-9,-1 1 0,-2-1 6,-4 0 0,-1-1 225,-5 1 1,-1 0-240,-5-1 0,0 0 3,-6 0 0,-1 1 68,23 2-6,-13 0 1239,-10-2-1152,-13 0 53,-9 0 1864,-7-2-1899,-11-1 2813,-6 0-2883,-12-1 944,-10-1-1151,-10-2-23,-13-2-912,24 0 0,-2 0 1028,-5-1 1,-1 0 23,-6-1 0,-1 0-47,-5-1 1,-1-1-874,-5-1 1,-1 0 960,18 4 0,0-1 0,0 1-5,-2-2 0,-1 1 0,1 0-7,-2 0 1,0 0-1,0 0-3,0 0 1,0 1 0,-4-1-18,-1 0 1,-5 0-1,1 0 1,1 0-636,-3 0 1,1 1 0,-2-1 636,2 1 0,-3 0 1,-1 0-1,4 1-285,-3 0 1,3 0 0,0 1 363,-3 0 0,1 1 1,-5-1-111,11 2 0,-3-1 0,-3 1 1,0 0-1,-1 0 90,6 1 0,-1-1 1,0 1-1,-1 0 1,0 0-1,0 0-37,0 0 0,-1 0 1,0 0-1,1 0 1,-1 0-1,1 1 49,-1-1 0,-1 1 1,1 0-1,1 1 1,1-1-1,2 0 29,-10 1 0,3 0 0,1 0 0,-1 0-3,-1 1 1,0-1 0,0 1 0,0 0-60,0 0 0,-1 0 0,1 1 0,0-1-1,1 1 0,-1 0 1,1-1-1,0 1-3,1 0 1,-1 0-1,1-1 1,0 1-2,2 0 0,-1 1 1,1-1-1,-1 0-3,3 0 1,-1 0-1,1 0 1,0 1-3,2-1 1,-1 0-1,1 1 1,0-1 41,3 1 1,1-1-1,-2 0 1,-4 1-48,0-1 1,-5 1 0,-2 0 0,-1 0 0,3-1 0,4 0 2,-2 1 0,5-2 0,0 1 0,-5 0-2,6-1 0,-5 1 0,-2 0 0,0-1 0,4 0 0,7 0 45,-9-1 0,8 0 0,-1-1-1,2 0 0,0 1 0,-3-2 6,-11-1 0,-2 0 1,3-1-10,15 1 0,4 0 0,-4-1-52,-2 0 0,-3-1 0,0-1 0,7 1 54,-5-2 0,3 0-7,-9-2 1,3 1 22,-3-4 531,3-4-785,22 4-48,6-1 1328,22 4-1410,11 2 734,8 0-17,8 0 283,27-1 258,-6 3 5,-13 2 1,1 0-32,25 1-453,-26 1 1,1 0 810,3 0 0,3 0-1166,4 0 1,4 1 0,-2-1-373,12 1 1,1-1 303,-5 0 0,4 1 0,-2-1-80,-9 1 1,-2-1-1,0 0 14,4 0 0,1 0 0,0 0 13,2 0 0,1 0 0,3-1 14,-7 1 1,3-2 0,2 1 0,-1 0 0,-2 0 4,2 0 0,-3 0 1,1-1-1,5 1-3,-6 0 0,4-1 0,3 0 0,1 0 0,0 1 0,-3-1 0,-4 1-475,12-1 1,-5 0 0,0 1 0,3 0 471,-10-1 1,3 1 0,1 0 0,0-1 0,-1 1 0,-3 0-167,9 0 0,-2 0 0,-2 1 0,2-1 133,-1 1 0,0-1 1,1 0-1,3 1-122,-8-1 0,4 1 0,1 0 0,0 0 0,-1 0 0,-3 0 153,0 0 0,-4 0 0,0 0 0,1 0 1,1 1 0,2-1 1,1 0-1,2 1 1,0-1 0,-3 1-1,-2-1-107,6 1 1,-4 1 0,-1-1 0,1 1 72,-2-1 0,1 1 1,-1 0-1,1 0-30,-2 1 1,0-1 0,0 1 0,0 0-50,-1-1 1,-1 1 0,0 1-1,0-1-115,0 0 1,-1 1-1,0 0 1,-1 0-573,16 1 0,-1 1 0,2 0 784,-12-1 1,1 1 0,-1 0 0,-6-1 0,10 1 0,-5-1 0,0 1 0,-1 0 0</inkml:trace>
  <inkml:trace contextRef="#ctx0" brushRef="#br0" timeOffset="388315">13571 9522 6463,'-52'2'-337,"1"1"0,-1-1 1,1 1-1,1-1 0,1 1 1,1 0-1,2 0 198,-2 0 1,3 1-1,0 0 108,1-1 0,0 1 0,1 0 100,-19 2 0,2 0 78,2-1 1,1 1 52,1-1 1,0 1 52,2 0 0,0 0 58,2 0 1,0 0 17,1-1 0,1 1-14,3-1 0,1 0-19,2 0 1,1-1 412,4 0 1,1 0-321,3-1 1,2 0 376,-25 1 202,11-1-13,9-1-39,9 0 1371,9-2-1530,7 0 666,8 0-1128,16-1 46,3 0-267,15-1 38,1 0 15,8-1 2029,6 1-2000,8 1-25,9 0-50,-26 1 0,0 0-478,5 0 1,1 0 461,4 0 1,2 0-10,3 0 0,3 0 38,4-2 0,5 0 0,-2 0-53,-11 0 1,-1 0 0,3-1-6,-1 1 1,4-1 0,-1-1-1,-1 1 20,3-1 0,-1-1 0,-1 1 3,5-1 0,-1 0 0,1-1-1,1 1 0,1-1 0,4 0-5,-12 1 1,4 0 0,2-1-1,-1 0 1,-3 1-625,2-1 0,-3 1 1,1 0-1,2-1 601,-1 1 0,2-1 1,2 0-1,0 1 1,0-1-307,1 0 1,1 1 0,1 0 0,-3-1 0,-1 1 309,2 0 1,-4 0 0,1 0 0,2 0-215,1 0 1,2 0 0,1 0 0,-1 0 0,-4 1 159,-3 0 1,-2 0 0,-2 0-1,1 0-59,0 1 1,0-1 0,1 1-1,-1 0 48,0 0 1,-1 0 0,1 0 0,-1 0-3,0 0 0,-1 1 0,1-1 1,-1 1 0,-1 0 1,0 0 0,0 0-1,-1 1-8,16-2 1,-1 1 0,0 1 6,-2-1 1,-1 1 0,1 0 165,-5 0 1,0 0 0,5 0-92,-6 0 1,4 1-1,3-1 1,-3 1-1,-4-1-10,6 1 0,-4 0 0,3 0-40,-10-1 0,5 1 0,1 0 0,-3 0 0,-7-1-27,15 1 1,-6 0-7,-1 0 0,-2 0-1,-4 0 0,-2 0-6,-4 0 0,-1 0-7,-5 0 1,0 0 95,23 0-14,-12 1 1353,-12 0-1366,-12 0 1902,-29 0-2055,-12-1-39,-28 0-772,-8 0 850,20 0 0,-1 0 5,-5 0 1,-2 0 7,-4 1 1,-3-1 83,-4 1 0,-2 0 18,-4 0 0,-2 1-17,18-1 1,0 1-1,-1 0 6,-2 0 1,0 0-1,0 0 2,-2 0 1,0 1 0,-1 0-2,-1 0 0,-1 0 1,0 0-6,-1 1 0,-1 0 0,0-1 0,-1 1 0,1 0 1,-5 0-14,-2 2 1,-4-1 0,-1 1 0,3 0 9,11-2 0,2 0 1,1 1-1,-4-1-52,1 1 0,-3 1 0,-1-1 0,0 0 0,4 1 49,0-1 0,3 0 1,0 1-1,0-1 4,-1 1 1,0-1-1,-1 1 1,-3 1 7,-4 0 1,-4 1 0,-1 0 0,0 0 0,3-1-309,0 1 0,4-1 0,-2 0 1,-5 1 309,10-1 1,-5 0-1,-2 0 1,-1 1-1,0 0 1,3-1-1,6-1-314,-11 2 0,7-2 0,0 1 1,-3 0 308,2-1 0,-3 1 0,-1 0 0,0 0 1,2 0-3,2-1 1,1 0-1,0 0 1,1 0 0,3 0-49,-1-1 0,3 0 0,0 0 1,-2 1 45,-9 0 0,-4 1 1,0 0-1,2-1-2,6 0 1,0 0 0,1 0 0,3-1 2,-2 0 1,3 0-1,-3 1-2,-4-1 1,-6 2 0,2-2-1,6 0 83,-7 0 0,4-1 115,10 0 1,-1-1 0,5-1-122,3-1 0,4 0-7,4 0 1,2-1 81,-21-2-7,12-1-5,12-3 1033,12-1-1310,8-1-113,11-2 2104,11-1-1634,15-1-114,7 0 1,4 0 851,-4 2 0,4-1-922,13-1 1,6-3-1,-1 2-379,4 0 1,1 0 394,-5 1 1,3-1 0,-2 2-704,-10 1 0,-3 2 0,2-1 645,1 0 1,1 1-1,0-1-577,0 1 0,1 0 0,-1 0 493,1 0 0,-1 1 0,0 0-104,-2 0 1,-1 1 0,2 1 10,13-2 0,2 0 1,-4 2 94,-14 1 0,-4 1 0,3 0 5,8 0 0,2 0 1,-5 1-97,-2 0 1,-3 2-148,-4 1 0,0 1-287,-3 0 0,-2 1-278,-2 1 1,-2 1 866,2 3 1,-2 0 0,1 0 0,-3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5T13:50:27.98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2685 1347 29974,'-43'-1'316,"-1"1"0,1 0 1,-15 0-1,9 0 270,12 1-73,14 1-182,10 0-233,7-1-98,6 1 0,16 2 0,3 0 0,20 1 0,4-3 0,12-1-25,-22-1 0,2 1-106,5-1 0,2 0-65,3-1 1,6 0 278,0-1 1,8-1 0,2-1 0,-5 1 38,-4 0 1,-4 0 0,5-1-123,5 0 0,6-1 0,1 0 0,-4 0 0,-10-1 0,-1 0 0,-1 0 0,-3 0 0,3 0 0,-2-1 0,2 0 0,11-2 0,3 0 0,-5-1-68,-1-1 1,-4-1-154,-3 1 1,-1-2-27,-5 2 0,-1-1 9,-6 0 0,-2 0 35,3-4 1,-5-2 373,6-21-157,-20-15-470,-32 11-654,-23 1-252,-6 15-310,-8 2 655,-6 5 250,-4 3 388,29 10 1,-1 0-367,-29-3 496,3 1 639,6 3 186,9 1-169,3 2-383,17 1 20,4 2-90,15 0 2701,3 0-2926,12 6-80,0-1-6,14 5-10,0 0-6,7 2-3142,8 2 3080,5 1-1885,6 3 2299,2 2-1133,-1 2 1141,-1 3-303,-5 3 267,-5 1 1312,-1 18-1655,-18 4-151,-6 3 1495,-22-4-3523,-10-14 2571,-12 5 0,13-20 0,-2 0 0</inkml:trace>
  <inkml:trace contextRef="#ctx0" brushRef="#br0" timeOffset="919">5953 1098 30587,'-8'-42'-1563,"-1"-1"0,1 0 0,-4-15 0,-4 8-339,-12 16 881,-7 7 899,-5 6 506,-6 6 522,11 9 1,-3 3-475,1 4 1,-1 3-94,1-1 0,1 3 101,4 3 0,4 3 843,-5 12-167,7 4-813,11 4 1,2 3-262,-1 11-220,5-8 1,3 0-591,10 5-394,5-1 69,7-2 1057,10-3-1299,4-5 406,8-4 358,2-6 445,-3-12 0,0-2 71,9 0-619,-12-6 0,-3-3 975,-5-8 926,2-17-667,-9 3 287,4-12-750,-5-9-92,-4 9-384,1-14 213,-6-1 337,-4 15-518,-1-10 1669,-3 21-1614,-1 2 367,-2 2-19,1 7-12,-2 3-27,1 7-22,1 2 2671,1 7-2666,0 2 11,0 7 0,2 6-5,1 6-2668,6 29 2690,0-6-23,-2-13 1,-1 1-6,-2-6 0,1 0-6,-1 3 1,0 3-828,0 23 1,-1 3 807,-1-14 0,-1 1-558,-1-6 0,0 2 0,0-2 563,-2 4 1,-1-3 13,-1-1 1,0-1 5,-1-3 0,-1-1 2,0-4 1,-1-1 9,-8 24-10,-2-22 1,-3-3 3,-5 4 5,-16 7 6,14-38 1502,9-8-1513,-3-9 0,12-7-6,4-8 0,3-4 0,7-7-6,3-5 594,5 6 1,3-1-600,11-21 813,0 6 1,5-1-882,-1 10 1,2 2-834,-1-2 0,1 2 861,0 3 1,1 3-65,-1 1 1,0 2 77,-8 8 1,-1 0 11,7-5 0,-1 0 2,7-4 18,-5 1-1,-4 4 6,-5 1 22,1-8-10,-11 9-749,0-6 748,-10 10-1821,-1 1 1843,-1 1 525,-1 1-507,0 1 1225,-1 2-1192,0 2 0,-2 2 95,1 1-118,0 4 713,1 1-757,0 3 3334,1 2-3351,0 7 135,0 3-123,3 23-24,0-4 1,1 15-3398,0-8 3365,0 1-40,-2 2-834,0 16 414,-2-12-1417,1 11 790,-1-18-1130,0-3-7570,0 6 8925,0-15 0,0-3 0,0-16 0</inkml:trace>
  <inkml:trace contextRef="#ctx0" brushRef="#br0" timeOffset="1271">6619 651 22962,'-42'-16'136,"1"0"0,3 0 0,8 6-70,16 14 256,2 2-359,-2 11 48,2 8-12,4 1 147,4 3-137,13 2 1,1-8 62,8 6-16,0-11 182,0-3-65,22-1-3469,-15-7 3380,16-3-458,-19-10 464,0-4-12,-2-5 45,0-2 12,-3-3-6,-3-1-199,-5-3 182,-4 0-11,-3-2 16,-3 1-16,-3-1-11,-3 3 33,-13-6-84,4 9 6,-9-2 0,6 12 11,-7 1-45,5 6-17,-3 0 1,9 5 3038,4 3-3100,0 4-73,3 4-140,2 4-259,2 3-334,2 6 104,4 3-1937,3 4 2706,13 22 0,-9-30 0,6 11 0</inkml:trace>
  <inkml:trace contextRef="#ctx0" brushRef="#br0" timeOffset="1634">7028 1284 26357,'11'-39'39,"0"-1"0,0 2 1,0 3-454,1-2 431,2-6-428,0-8 417,1-8-236,-8 28 0,1-2 252,2-19 1,0 0-15,-3 11 1,0 1-555,1-13 1,-1 0 551,-3 18 0,-2 2-6,1-29 22,-4 7-2189,-11-6 2223,-1 21-738,-23-12 733,17 34 414,-15-2-465,11 37 0,7-1 11,-3 22-22,13-2-493,4 0 0,1 4 501,1-8 0,3 4-35,3 9 1,1 6 0,2-4-30,2 3 0,2-2-12,-1-3 1,2 1-1,0-2-372,3 6 1,0-3 212,2 0 0,-1-1-436,0-1 1,-1-1 407,0-4 0,0 0-199,4 9 1,0-1-374,-6-15 1,-1 0-443,4 6 1,-1-3-3258,1 2 4537,-2-3 0,-8-19 0,-2-2 0</inkml:trace>
  <inkml:trace contextRef="#ctx0" brushRef="#br0" timeOffset="1803">6939 984 23164,'-46'-19'662,"0"-1"1,6 2 0,7 3-6110,18 7 5582,6 2 1380,7-2-1509,8 4-18,9-4-100,28 0-289,-9 3 1,2 0-789,2 0 0,2 1 368,6-1 1,0 1-978,-8 1 0,-2 1-3118,-1-1 1,-2 1 4735,26-2 0,-28 2 0,-13 1 0</inkml:trace>
  <inkml:trace contextRef="#ctx0" brushRef="#br0" timeOffset="2294">8619 978 32767,'-9'3'0,"1"0"0,8-3 0,0 0 0,92-46-1271,-42 22 1087,-12 5 1,7-4 0,-2 2-206,2-2 1,-3 1-4,-9 5 1,1-1-38,8-7 1,4-4-1,-6 2-250,-9 6 0,-2 0 357,15-12 0,-4-1-455,-7-13-411,-15 14 427,-4-9 350,-18 17-3,-6 3-2143,-8 2 2146,-6 3 342,-18-2 87,8 7 20,-11 0 185,8 4-114,12 4 2164,-1-1-2044,13 2 342,7 2-536,1 0 3304,7 2-3354,27 13 102,-2-1-134,27 12 27,-13-3 1,6 3 0,-5-1-1688,-6-3 0,0 1 1690,8 5 0,4 3 0,-9-2-50,1 18-323,-12 3 112,-19-11 1,-7 3-496,-9 2 0,-5 3-2904,-8 12 1,-5-1 3676,-3-6 0,-2-5 0,9-13 0,2-5 0,-5 3 0</inkml:trace>
  <inkml:trace contextRef="#ctx0" brushRef="#br0" timeOffset="2702">10578 1262 32767,'-12'-55'-331,"1"0"0,1 5 1,-1 11-858,1 24 459,1 5 499,3 4 225,-1 5 355,2 11 25,-1 2-828,2 12-2663,1 0 3270,2 6-222,0 23-118,3-20 0,0 1-320,0 1 0,0 0-202,0-1 1,1 3 246,1 13 0,-1-3 0,-1-7 0,-1-6 0,1 1 0</inkml:trace>
  <inkml:trace contextRef="#ctx0" brushRef="#br0" timeOffset="2902">10586 685 31022,'-51'-30'-6938,"12"9"2764,65 62 3977,0 1 0,-13-19 1,1 1-1</inkml:trace>
  <inkml:trace contextRef="#ctx0" brushRef="#br0" timeOffset="3528">10847 1186 23261,'3'-7'2635,"-2"1"-3452,9-24 0,2-5 903,-5 13-79,5-14 0,-1 2 13,-8 25 518,-2 2-550,0 4-15,0 2-10,0 1-6,4 6-1,1 1 910,9 17-877,-2-4 11,4 11-3386,-3-5 3380,-1 1 34,1 2-1771,-2 2 1737,-2-1 12,-2 0-34,-3-1-648,-2-2 676,-3-2 2191,-1-5-2163,-1-3-5,-1-5 2305,-1-5-2283,2-4 72,0-12-83,3 0 0,1-12-12,3 0 1348,11-16-1348,-2 5-1075,8-10 1087,-3 11 16,0 2-11,1 2-5,-1 5 11,0 3-3047,3 2 3007,-6 9-16,8 3 22,4 23-2032,-5-2 2021,7 15 0,-13-10 489,0 2-489,0 0 11,-1-1 2263,2-1-2274,0-2 0,0-2 11,10 2-5,-7-7-6,8-1-2263,-9-8 2269,-1-2-1,0-5 2121,1-2-2137,1-6 11,1-3 17,15-12 5,2-9-11,1-2 36,-16 4 1,-3-1 48,-3-2 18,-6 2 1,-2 0 36,-6 6 68,-10-13-102,-2 22-33,-10-2 6,3 10-17,-3 3-34,0 1 3324,1 4-3312,-3 0-29,8 3 205,0 0-238,8 3 6,3 2 10,1 2 1,2 4 5,4 3 11,5 4-22,6 4 6,7 4-6,6 4-2252,6 3 2257,5 3-11,1-2 1,2 4-26,-3 1 1,0 1 2,2-1 0,-3 0-14,-10-4 0,-7-3-2694,-13 0 2551,-8-1-386,-23 11-336,-21-2 145,-8-2-1188,10-18 1,0-4-5665,-7-2 7614,-9 0 0,37-10 0,9-2 0</inkml:trace>
  <inkml:trace contextRef="#ctx0" brushRef="#br0" timeOffset="3820">12519 578 21620,'-23'-38'-312,"1"0"1,1 1 0,6 12 2437,12 23-2328,1 0 1453,1 2-1339,-1 5 885,2 3-861,-1 11-295,0 8 325,1 10 1493,2-3 1,2 6-1500,3 3 1,1 5 0,2 1-1190,0 4 1,2 1 0,1 1 1093,0 0 1,2 0 0,0 0-292,3 2 0,1 0 1,-1-6-1173,-1-5 1,-1-2 997,5 12 1,-1-2-407,-9-21 1,-2-2 1005,0 10 0,-2-3 0,1-1 0,-4 6 0</inkml:trace>
  <inkml:trace contextRef="#ctx0" brushRef="#br0" timeOffset="4528">12400 1376 16973,'-20'-45'461,"-1"1"0,2 3 1,5 8-796,12 17 423,3 1 1449,5 2-1527,5 0-624,7 0 608,8 1 1001,31-5-1041,-17 9 0,2 1 23,1 0 0,1 0 858,4 2 0,0 0-881,2 0 1,-1 1 16,-13 0 0,1 1-42,18-2 0,-2 0-4,1 0 13,6-2-23,-21-3 78,-16 1 12,-1-5 10,-15 3 46,-4-7-6,-2 5 29,-4-5 3067,-1 8-2990,-2 1 367,-1 1-367,-2 1 831,-2-1-865,-1 3 1,-3 0 56,-9 5-112,2 5-28,-9 4-17,5 6-17,2 4 6,-8 30-17,14-15-1990,-2 21 1990,17-26 6,11 10-12,1-12 17,10 7 23,7-12-23,-5-8 6,6-1-12,-8-10 51,19-12-2774,-15 0 2735,15-12 1344,-14-8-1328,-6 4-5,2-9 6,-6-5 39,-2-2-1043,-3 1 1037,-3 7 6,-5 16 16,0 4 46,-3 3-102,2 5-10,-3 1 2883,1 4-2900,-1 3 5,-1 2-6,0 6 1,-2 5 5,0 4-28,2 4 23,0 4 0,2 1 10,3 1-16,4 0 1062,4 1-1062,7-1 0,4-1 11,4-2-11,15 5 0,-7-12 0,10 2 6,-14-15-18,-1-3 12,0-3 23,28-21-34,-18 5-1458,-8-1 1,-1-3 1463,2-9-1,-2-6-123,-4-7 112,-10 4 0,-1-2 22,-4 6 1,-1-1-194,3-12 1,-3-2 206,-2 9 1,-2 1-383,1-1 1,-2 0 367,0-2 1,0 0-6,-1 1 0,-1 1 0,0 1 0,-1 0 1380,0 4 0,-5-2-1369,-14-21 0,-5 1 0,10 27 1,-1 0 95,-13-17 0,-2 5-62,2 22 493,4 4-526,3 7 1203,4 3-1215,5 3 0,3 7 0,3 3 0,0 9-5,3 6-6,0 8-3365,2 8 3393,1 11-40,4-4 1,3 4-349,1-9 0,1 2 1,1 0 254,1 1 0,0 0 1,2 0-527,2 3 0,2-1 0,-1-3 250,6 5 0,0-2-113,0-1 1,2-1-244,1-2 1,1-1-634,0-3 1,1 0 1380,5 2 0,-1-3 0,3 3 0,-1-5 0</inkml:trace>
  <inkml:trace contextRef="#ctx0" brushRef="#br0" timeOffset="5928">14097 1167 22337,'-4'7'3674,"1"-2"-2378,3-5 4164,0 0-5460,18 11 0,-10-12 0,16 5-229,-14-16-440,3-2 202,11-12-51,6-11 416,-8 8 1,0-1-821,-4 3 1,0-1 888,1-4 1,-2 1-396,7-21-7,0-4 131,-13 26 0,0-1-31,0-1 0,-1-2-418,0 0 1,0 0 435,-1-2 0,-1 0-1105,-1-1 0,-1 0 1267,0 1 1,-2-2-40,-2-13 1,-2-1-237,-2 15 1,-1 0 369,-2-9 0,-2 2-40,-11-7 57,-14-4-61,6 23 13</inkml:trace>
  <inkml:trace contextRef="#ctx0" brushRef="#br0" timeOffset="5928">14201-1 19056,'-35'44'8,"19"-13"0,2 1 4,-7 26 666,12-26 0,1 2-669,-1 1 0,2 2-32,1 18 0,2 4-5,4-16 0,1 0 0,2 1-43,-2-1 0,2 1 1,1-1-6,7 19 1,2-3-60,-1-17 1,1-3-40,1-1 1,2 0-18,1-2 1,1-1-51,0-2 0,3-1-33,1-2 0,1-2-90,0-2 0,2-1-950,12 4 0,3-1-678,0-6 1,2-1 98,-2-2 0,1-3 1893,0-6 0,-5-4 0,-8-4 0,-3-2 0</inkml:trace>
  <inkml:trace contextRef="#ctx0" brushRef="#br0" timeOffset="6557">15004 1009 10193,'7'-51'1221,"0"-1"0,-1 5 0,-5 8 1819,-14 14-2401,-6 4 981,-3 1-1183,-3 4-144,-2 2-7,-1 4-68,0 3-83,2 4-46,0 2 1898,3 6-1948,1 2-3024,3 5 3030,2 4-30,2 4 13,1 4 17,-2 20-34,6-7 577,0 17-566,8-15 0,6-3 1,3 1-522,4 6 505,0-9 0,3-3 3135,7-7-3136,4-3 46,11-3-1,-8-8 23,7-2 11,-14-10 11,-2-2 135,4-13-96,-7 1 8,1-9-13,-8 4 5,-4-2 1,0-2-241,-4-2 229,0-1 12,-1-1 5,0 1-2558,0 3 2563,-2 2 1,-2 3 16,0 4-22,-2 4 90,-2 1-29,2 6-178,-2 0 3380,4 5-3403,-1 2 33,1 2-16,-2 4 0,-1 13-11,3-1-1,-1 10 18,4 12-18,4-8 1,3 12-6,5-15-252,4-2 246,4-2 1,16 5-1,-4-10 12,14 3-12,-8-14 12,1-3-1216,2-5 1216,0-2-1,-1-5-10,-2-4 5,1-6-89,-2-5 100,14-16-11,-15 3 0,-12 10 0,-1-3 0,-3-9 0,-3 0-837,-3 5 1,-1-2 841,4-11 1,-2-1 10,-5 8 1,0 1-6,-1-3 1,-1 0 4,0-3 1,-1 1-14,0-1 0,-2 1 2,-1-1 1,0 1 5,-2 2 1,-1 1-7,-2 2 1,-2 2-100,-7-27 127,-9 8 12,-3 8 140,-14-2-11,1 13 859,-2 7-1022,14 14 12,11 16 68,8 5-68,3 8-1,2 25-11,6-4-200,2 0 0,3 7 0,0-4 180,1-1 1,0-1 0,2 5 1,2 4-1,-2-4-1136,1 1 1,-1-3 1115,1 3 0,0 0-14,0 1 0,0-1-89,-2-3 0,2 2-40,4 11 0,1 0-807,-6-16 0,0-1 768,3 8 0,2-2-462,-3-7 0,-2-3-207,7 14-762,3 9-20,-15-28-3498,-3-7 5195,-3-7 0,-3-8 0,0-3 0</inkml:trace>
  <inkml:trace contextRef="#ctx0" brushRef="#br0" timeOffset="6871">15699 1198 16601,'-32'-28'760,"-1"1"0,1-1 1,-13-11-1,7 8-144,10 11-128,3 3-102,3 2 1034,5 3-1118,5 1 166,5 4-440,7 1-34,18 2 6,3 0-2945,17-1 2939,0 1-11,6 0 342,6-1-364,3 1 11,3 0-897,-2-1 942,-2-1-34,-5-1 0,-5 0 17,-5 0 0,-7-1 23,-4 1 16,-7-1 17,-5 1-11,-6 0 2925,-4-1-2908,-3 0 128,-3-1-78,-2 1 1403,-3 0-1084,-7-2-161,4 4 206,-7-3-280,7 7 117,-8 0-268,8 5-17,-5 4 0,9 4-17,2 4-11,1 4 0,5 5-321,14 19 310,1-6-34,14 14-137,-11-25 0,1 0-1944,-1 0 1,1 0 1761,0-1 0,-1 0-1006,11 16-686,-15-18-2811,-4-2 4341,-3 0 1,-4-11 0,-2 0 0</inkml:trace>
  <inkml:trace contextRef="#ctx0" brushRef="#br0" timeOffset="7001">16023 639 5739,'0'0'0</inkml:trace>
  <inkml:trace contextRef="#ctx0" brushRef="#br0" timeOffset="10026">16727 956 18161,'-5'-57'1883,"0"-1"0,6 19 0,-4 5-2010,-31-3 96,17 37 39,1 6 100,-10 15-69,6 1-5600,-12 31 5401,14-14 199,-1 17 1349,9-13-1355,5 0 12,7 17 645,7-16-679,4-9 0,4-2-1037,14 1 1037,14 5 2558,-5-18-2535,3-6-306,18-4 406,-17-6 23,10-7 218,-13-14 20,-14-3-199,-7-7 0,-3-4-16,-4-25 66,-10 11 0,-4 0-227,-2 11 1,-5 1 33,-14-20 0,-6 2-237,5 17 0,-3 2 245,-10-13 1,-3 3-31,13 19 0,0 3 498,-21-9-501,17 17-11,4 4 0,2 4-11,5 4-46,-4 12-4,8 2-2075,-1 13 1996,8 0-90,4 7-1170,1 5 885,8 4-236,3 3-347,8 1-504,7-1-3331,8-10 1,3-1 4727,-9-12 1,0-2-1,5 5 1,-2-3 0,-4-10-1</inkml:trace>
  <inkml:trace contextRef="#ctx0" brushRef="#br0" timeOffset="10358">17253 1028 16622,'3'-10'4391,"-2"3"-3383,-1 7-218,15-60-207,-10 36-343,3-11 1,0 0 151,-5 19-16,-1 1 245,1-1-223,-2 6-381,1 1-11,0 7-6,1 6 5,2 4 12,1 6-22,3 4 27,0 6-22,5 21 11,-5-6-25,-3 6 0,-3 2-2309,-4 2 2312,1-11 0,-3-1 11,-3-6-12,0-5 24,0-7-12,4-6 72,0-6-16,3-5 23,3-6 212,36-40-179,-12 14 826,-1 1 1,3-3-799,-4 5 0,1 0-23,3-1 1,2-1-85,0 0 1,0 1-6,-1 3 0,1 2 6,-2 5 0,0 1-6,0 3 0,0 1 0,27-11-23,-10 11-10,-20 10-7,-2 3-32,-3 3-57,0 5-493,7 13-4201,8 28 4795,-4-3 0,-7-3 0,-17-23 0</inkml:trace>
  <inkml:trace contextRef="#ctx0" brushRef="#br0" timeOffset="15159">19538 1108 32767,'-25'-32'-394,"-1"0"1,-10-13-1947,50 64 1159,4 6 328,9 23 43,-7-7 531,-2 4 1,0 3 146,-7-16 0,0 0-823,6 11 0,2-1 1650,16 6-702,14-20 259,-1-20 1448,10-15-568,0-12-474,-24 6 0,4-2-233,5-3 0,6-2 0,-1 0-140,-8 4 0,0 0 0,2-1-522,1-1 1,3 0 0,0-1 0,-2 2 402,4-2 1,-1 2 0,4-2-127,4-2 1,5-1 0,1-1 0,-3 2-522,-10 4 0,-3 0 1,1 1-1,2-1 307,0 0 1,2-1 0,1 0 0,1 0 0,-1 1-327,0 0 1,1 0 0,-1 1 0,-1 0 0,-1 1 211,0 0 0,-2 1 0,-1 0 1,3 0-35,10-4 1,4 0-1,-1 1 1,-5 2 70,-3 1 1,-4 1 0,0 2 39,-1 0 1,0 1 0,-1 1 81,-3 0 0,-1 1 1,2 2-114,9-1 1,2 2-1,-1 1-566,-5 2 1,-1 2-1,0 0-420,-3 1 1,1 1-1,-3 2 1175,15 6 1,-10 1-1,-14 1 1,-6 2-1</inkml:trace>
  <inkml:trace contextRef="#ctx0" brushRef="#br0" timeOffset="556949">2260 3575 19216,'-46'15'464,"1"1"1,-1 0 0,-5-1 0,10 0-297,16 3 33,37-16 180,31 0-252,1 0-1171,-8-4 0,1 0 1067,-2 0 1,1-2-7,5-1 1,2-1-1176,4 0 0,1-1 1158,4-1 1,2 0 0,2-1 0,2 0-502,2 0 0,0 0 496,1-1 0,2 0 3,-6 1 0,3-1 0,-3 0-2,-13 3 0,-3-1 0,2 0-2,11-2 1,1 0-1,-5 0-7,-2-1 0,-2-1 2,10-4 1,-3-1 13,-17 5 1,-1-1 8,5-3 0,-5-1 37,-5-4 5,-13-1-12,-11 1 7,-12 0 55,-28-12-39,-2 7-114,-16-5 0,-4 1 190,24 14 0,0 1 28,-21-10 0,1 3 232,-4 4-11,5 3-34,5 5 853,7 3-756,2 2-293,16 3-134,4 1 1757,22 3-1779,6 2 11,13 3 0,5 3 5,8 1 6,7 3-11,7 3 2122,4 4-2137,-25-9 1,0 1-6,-1 0 1,1 3-18,8 7 0,-1 4-137,-7 4 0,-4 2 62,-1 0 0,-4 1-107,-9 2 0,-7 0-1991,-16 20 838,-7 2-281,5-27 1,-2 0 1635,-4 5 0,1-2 0,-2 4 0,0-2 0</inkml:trace>
  <inkml:trace contextRef="#ctx0" brushRef="#br0" timeOffset="557881">5897 3855 13627,'16'-49'1051,"0"0"0,-2 4 1,-2 3 1260,-1-8-1805,-7 17 0,-2 0 171,-8-29-1313,-4 2 904,-11 14-45,-3 22-25,-4 6-37,-5 6-16,-3 6 574,-24 12-642,28 4 0,0 4-33,-8 8 0,1 2-568,8 0 0,4 1 531,2 4 1,4 0 8,-6 18-12,3 3 1,4 1-6,4 0-1553,5-3 1559,6-3-1,5-4 449,7-5-437,17 5 11,0-16 73,25 2-1016,-18-20 1032,10-7 6,-13-9 704,8-15-686,-9-1 2597,6-10-2458,-3-9-28,-5-5-752,-1-1 624,-7 4 128,-7 5 1753,-4 13-1904,-2-5 345,-2 18-295,-2 5-128,0 4-12,0 3-6,-2 14 832,0 2-831,-2 13-23,-1 3 23,0 7-317,1 5 316,0-5 1,1 3-12,1-8 1,0 2-424,0 12 1,-1 5 403,1 5 1,1 5 0,-1-3-936,0 1 0,-1 2 929,1-4 0,-2 8 0,1-1 1,0-7 2,-2 4 0,0-3 16,0-9 1,0 2 0,0-4 5,-3 0 1,0-5 5,0-3 0,-2-1 8,-6 7 1,-2-3-4,-11 13 3,9-22 1,-2-4-100,-11-2 102,1-9-2214,-1-8 2214,2-9-488,-3-24 488,12-3 1126,4-21-1154,14 1 11,11-7-1807,6-6 1810,-2 28 0,3-1-3,1-1 1,2 0 133,2-3 0,2 1-156,1-1 0,1-1-125,1 1 0,2-3 39,1 5 0,2-1 1,1-1-29,2 0 0,1 0 0,3 0 34,-5 4 0,3-1 1,0 0-1,2 0 2,4-2 1,2 0 0,0 0 0,-3 3 82,-1 2 1,-3 2 0,1 1 9,3-3 0,0 0 0,-6 4 7,12-11-261,-9 5 284,-8 3 1828,-6-4-1744,-10 4-411,-4 4 405,-8 7 1372,-2 10-1343,-2 0 665,-4 1-632,3 2-11,-2 1-17,3 4 3358,1 0-3375,1 0-90,0 2-5,0 3 193,-8 31-54,2-10-986,-7 25 964,6-18-16,0 2-680,-5 22 156,5-12-1606,-2 17 82,6-18 1921,4-9 0,1-2 1,-1-2-1,2 11 1</inkml:trace>
  <inkml:trace contextRef="#ctx0" brushRef="#br0" timeOffset="558264">6560 3259 24528,'-55'1'348,"-1"-1"1,5 0 0,12 5 2,28 14-114,3 0-148,3 0-104,2 2-32,4-1-15,7 8 30,2-8-194,6 3-88,-1-10 69,1-5 195,11 0 155,6-10 64,1-3-837,0-8 906,-10-3 105,-2-3 71,-2-3-92,-3 0-75,-4-2-96,-4 2-146,-5 0 363,-4-6-164,-5 8-182,-4-4-83,-2 11-48,-2 2 120,-2 2 149,-1 4 105,-3 2-30,0 2 19,0 4 259,1 3 171,1 4 202,3 4 507,3 2-1106,2 2-612,5 4-292,1 2-580,4 4-1049,3 1 2079,11 21 1,-7-29 0,5 13 0</inkml:trace>
  <inkml:trace contextRef="#ctx0" brushRef="#br0" timeOffset="558524">7193 3164 23309,'-15'-45'-191,"0"0"0,2 5 0,-1 7 1295,1 16-1347,-1 6 1714,-3 1-1161,5 5 808,-2 2-695,7 8 346,0 5 170,0 7-209,0 7-47,1 9-193,1 7-1441,-1 9 989,1 9-106,2-26 0,1 2-352,-1 3 0,0 1 128,1 1 1,-1 5-685,1 7 0,-1 9 1,1 3-1,1-8 530,0-10 1,1-5 0,0 5 68,0 11 0,-1 7 0,2-2 0,1-8-913,4-5 1,2-5-393,1-1 1,1-2 1609,3 2 1,-1-3 0,2 1 0,-1-4 0</inkml:trace>
  <inkml:trace contextRef="#ctx0" brushRef="#br0" timeOffset="558698">6972 3970 25136,'-33'-30'-108,"0"-1"0,0 1 1,-12-12-1,7 8 1437,15 19-1213,5 3-79,4 1 646,6 0-933,4 3 444,8-2-202,7 3 826,9-2-190,10 0-243,9-1-202,11-1-352,6 0-42,-24 5 0,0 1-422,1-1 1,1 0-1253,1 0 1,1 0 1765,4 0 0,-1 0 0,2-1 0,-1 1 0</inkml:trace>
  <inkml:trace contextRef="#ctx0" brushRef="#br0" timeOffset="559557">8059 3877 12848,'1'-50'911,"-1"-1"1,1 0 0,0-6 0,0 0 0,-1 7-565,-1 10 1,0 2-46,0-8 1,-1 1 212,-4-7-56,-2 6 25,0 5 1582,0 6-1710,0 5-57,1 6-52,1 6-52,1 4 873,3 5-997,0 5 432,9 15-555,1 3-12,7 14 31,-1 1 14,1 5 15,-1 7 1055,0 5-1048,-3 7-916,-3 5 1004,-5-26 1,-1 0 73,-2 2 1,0 0 26,-2 1 1,-2 1 21,-1-1 1,-1 1 25,-2-2 0,-2 0-82,-5 11 1,-2-1-99,4-13 0,0-1-52,-4 6 1,1-2 5,-3 1-160,4-9-48,5-8-10,3-7 254,4-6-126,1-8-45,5-7 121,1-8-18,6-5 34,12-19-11,0 8-300,9-13 321,-5 15 17,0-1 168,13-9-114,2 4 322,-1 3-8,-8 11 376,-13 13-22,-4 6 227,-2 1-442,3 9-296,-4 2 1008,5 14-1777,-6-2-13,0 10-311,-4-6 36,-2 2 172,2 0-37,0 1 308,2-1 115,2-1 177,3-2-16,2-2-33,4-4-70,18-2 9,-7-7 24,31-8 2,-21-9 80,11-9 41,-14-3 314,-4-2 204,12-16-3349,-15 8 3255,7-11 79,-10 2-82,-7 1-9,-3 2-8,-10 10-177,-6 13-456,-3 7 120,-1 2-217,-1 6 330,-3 5 3475,-7 11-3383,2 0-27,-8 17 39,9-13 112,0 15-75,10-16-16,4 5-3785,6-10 3220,5-2-1336,2-2 1577,4-3-102,13-3 309,-6-3 78,10-5 145,-10-3 117,-1-5 155,1-2-98,17-24-278,-20 12 2445,10-17-2613,-23 9 103,-7 8 2052,0-5-2262,-5 11-167,-3 4 159,0 2-421,-4 4-2154,-3 1-1348,2 4 4091,-3 1 0,8 3 0,0 1 0</inkml:trace>
  <inkml:trace contextRef="#ctx0" brushRef="#br0" timeOffset="560017">9666 3044 32525,'-44'29'242,"6"8"-1138,23 20-1035,8-25 1,0 1 1825,-2 2 0,0 0 31,0 2 1,0 1 23,-6 17 1,0 1-911,5-15 0,-1 1 710,-2 9 0,0 1-51,5-9 0,1-3 111,-3 16 182,6-23 1,1-2 715,1 0-937,1-7-1021,1-8 1217,0-7 1139,1-5-1182,2-8 2349,2-6-2145,3-8-14,4-5 25,1-5 5,4-5 48,1-1 1344,3-3-1240,-1 0-1001,1 0 762,0 0 45,-1 2-25,0 2-12,-1 4-10,5-3 37,2 6 10,7 3 47,-6 11 1,1 8 130,6 8-295,-6 3 338,9 5-415,-8 5-91,2 5-74,2 3-40,2 4-53,0 2 183,-9-1 1,-2 2-134,0 20-270,-10-20 1,-6-2 343,-21 11-374,-35-7 576,15-19 0,-2-1-31,-1 0 1,-2-1-76,-2-3 0,1-2-337,-20-2-524,-1-2-2694,19-6 1,1 0-6147,-15-3 9697,21 1 1,4-1 0,11 1 0,8 0-1</inkml:trace>
  <inkml:trace contextRef="#ctx0" brushRef="#br0" timeOffset="560657">10679 3650 13977,'-9'1'2576,"2"0"114,7-1-830,0 0-1793,55-13-2801,-15 3 2756,5-1 1,2 0-6,-13 3 0,-2 0 2,3 0 1,0 0-9,0-1 0,-1 0 0,1 1 1,-2-1-1,-1 1 0,-1-1 23,26-9 10,-7 1 768,-10-1-577,-2-21-179,-20 13-28,-8-16-161,-19 17 144,-10 3 17,-4 0 23,-5 2 27,-2 3 45,-1 2 68,0 2 95,2 2 317,-5-1-308,14 5 2710,0-1-2802,13 5 1721,5 1-1752,0 0-123,27 3 91,-5 3-3145,25 6 3097,-7 3-2,5 6-395,4 4 249,-14-3 1,0 3 34,13 13 27,-17-10 1,-5 0-175,-4 14-32,-10 3-30,-14 3-57,-10 1-1274,-13 3 947,-7 1-52,15-24 1,-2-1-1498,0 0 0,-1 0 2195,-4 3 0,3-1 0,-4 2 0,2-1 0</inkml:trace>
  <inkml:trace contextRef="#ctx0" brushRef="#br0" timeOffset="561282">12353 4130 19815,'22'-58'888,"0"1"1,-2 2 0,-1 4-601,-8 16 1,-1 3-520,0-2 1,-1 0 459,0 0 1,0 1-1064,-2-1 0,1 1 1027,-2 2 1,0 0 170,6-28-45,-4 7-44,0 7-57,-4 7-22,-2 8-39,0 7 617,-1 7-679,-1 5-56,0 6-11,1 4 361,0 5-378,2 6 6,4 23 5,0 2-22,2 19 1237,-1-3-1237,-2 7-985,-1 5 990,-4-31 1,0 2-950,-1 0 0,-1 0 938,-2 0 1,0 0 10,-2 1 1,-1-1-3,-1 0 0,-2 0-3,0-2 0,-1-1 11,-10 28-11,0-8-3,2-8 65,-12 2-40,13-25 519,-9-4-541,17-26 11,-1-9-5,1-6-6,0-5 0,1-6 0,0-5 5,0-6 578,0-6-581,4 11 1,0-1 262,1 8 0,1 1-254,0-12 0,2 1 0,1 12 0,2 2 12,6-31 10,5 4-10,3 3-576,3 6 559,1 5-1,1 5 1,2 5 5,1 5-5,3 3 10,1 5-21,4 3-2536,17-1 2541,-9 9-22,13 1 92,-14 9-81,1 7 819,-1 5-819,1 9 0,-2 7-23,0 8-39,-14-3 0,-1 2-46,-6-6 0,-1 0-21,3 12 0,-2 2-87,-9-11 1,-2 0 482,-1 0 1,-3 1-789,0 1 0,-1-1-403,-2-1 0,-1 1-838,-1-1 0,0 0 1773,-2 3 0,0-3 0,-1 4 0,0-4 0</inkml:trace>
  <inkml:trace contextRef="#ctx0" brushRef="#br0" timeOffset="561481">12601 3871 18588,'-4'-6'4184,"1"1"-3786,3 5-17,0 0-297,12-64-1567,3 41 1486,-3-14 0,5 1-25,35 14-46,-6 7 15,-15 4 0,4 1-219,6 0 1,1 0 87,-10 3 0,3 0-1799,20-3 0,9-1 1,-6 1-382,-15 4 1,-1-1 2363,11 0 0,5-1 0,-12 2 0,-9 2 0,-3 1 0</inkml:trace>
  <inkml:trace contextRef="#ctx0" brushRef="#br0" timeOffset="561698">14024 3346 21998,'-57'-20'201,"0"0"1,5 2-1,5 8-89,5 21-44,-1 4-24,0 3-4,1 2 4,2 3-32,3 4-1,4 0 0,3 3 1071,7 1-1116,4 18-5,10-9-212,6 13 139,13-16-90,7-2-139,10-1-423,7-3 148,7 0-516,8-3-235,7 1 193,-24-15 1,1-1-891,2 0 0,1 0 2064,8 1 0,-2-1 0,4 1 0,0-2 0</inkml:trace>
  <inkml:trace contextRef="#ctx0" brushRef="#br0" timeOffset="561932">14832 3463 17658,'0'-8'5596,"1"2"-5109,-9-27 0,-4-4-134,2 16-202,-3-18 0,-2 4 90,-1 27-34,-2 3-32,-2 2-35,-2 2-23,-3 4-27,-1 2-1,-5 6-16,-1 3-3403,-2 3 3380,-2 4-44,-14 18-1821,11-5 1812,16-10 0,0 1-2,-5 14-1,5 3-530,5 3 463,6 1-67,5 0-100,6 1-200,7-14 0,3 0-1772,8 17 1607,-2-17 0,2-2-1008,14 13 535,8-3-1935,5-2-1110,7-4 4123,-18-18 0,-2-2 0,3 2 0,0-3 0</inkml:trace>
  <inkml:trace contextRef="#ctx0" brushRef="#br0" timeOffset="562324">15346 3912 16379,'39'-48'1262,"1"-1"0,-2 0 0,-8 4-114,-15 4-722,-4 1-96,-10 8 1267,-5 13-1103,-9-5 478,-20 0-788,-7 6-116,-4 6 223,8 11-268,12 5-7,1 4-4,3 4 4,0 4 1,2 3 0,1 4 5,-5 14-2603,7-6 2586,-3 11-2284,10-11 2273,4 1-5,1 1-6,12 13 6,2-11-83,5-7 0,2-2 54,11 3 2212,13 5-2177,-8-17-9,6-7 0,3-4 8,2-1 9,-4-3 0,-2-4 3292,-9-8-3278,9-13-3296,-11 4 3296,5-10-574,-10-9 574,-9 8-11,0-12 10,-10 12 7,-2-1-6,-4 1-57,-24-23 90,5 21-19,2 7 0,-4 2 70,-24-4-68,10 10 1364,-14 0-1386,16 13-122,-12 4 106,13 5-405,-3 4 354,17 4-176,2 13-1168,9 6-320,1 2-541,11 1 2261,6-7 0,-3-13 0,1 0 0</inkml:trace>
  <inkml:trace contextRef="#ctx0" brushRef="#br0" timeOffset="564911">16140 3483 19994,'0'-4'3271,"0"0"-308,0 4-2924,-42-23-28,25 25 17,-33-12 17,27 51 6,7-4-280,-5 16 234,8 8-680,6-14 663,1 13-27,18-7 6,0-17 21,13 8 7,-1-20 10,5-5-3052,3-5 3058,2-6 12,2-4-2073,0-7 2061,2-6 117,-1-7-27,15-18-51,-12 4-364,-16 9 0,0-1 404,7-11 1743,-5-3-1715,-1-2-12,-6-1-16,-3 1-17,-3 0 78,-4-10-128,-4 4 11,-1 3 0,-6 10 1478,-5 11-1512,-1 7-25,-8-2-411,7 14 3467,-2 4-4274,5 22-4942,4 11 2976,3 4 3162,6 7 1,-2-29 0,0-1-1</inkml:trace>
  <inkml:trace contextRef="#ctx0" brushRef="#br0" timeOffset="565487">17115 3484 26570,'-28'-20'28,"5"13"-28,17 40 0,1 5 0,0 23-2126,2-27 0,1 1 2129,0-1 0,1 1 2,-1 27 785,2-23-779,-1 7 6,1-11 39,2-5-17,1-18-5,2-16-6,1-5 3327,4-8-3344,2-5 17,2-5 6,3-4-6,0-3 129,2-3-112,1-2-1102,0-2 1153,1 0-12,0 1 112,7-7-107,-9 16 1,5-1-40,-13 20-11,-1 5 1,0 3-24,-1 4 1,4 4 11,-2 4 1096,3 2-1113,10 14-17,-4-4-605,8 10 617,-8-5-6,2 2 5,1 0-5,4 0-5,2-2 5,6-1-175,-7-9 0,5-2 161,3-1 0,2-2-3,-1 0 1,2-3 13,8-4 0,-3-5-2279,5-9 2299,9-9-17,-28-6-89,-4-5 89,-7-7 11,-5-7 1,-6-7-1,-6 10 0,0-3-346,-2 10 1,-1-1 348,0-13 0,-1 0-6,-1 13 1,-1 1 5,1 0 0,0 0-3,-1 1 0,1 1 23,-3-28 33,0 6 6,-1 8 33,0 6 23,-1 8 234,-1 5-218,0 7-82,0 5 2038,1 4-2101,2 6 123,1 3-123,1 4 1565,0 4-1565,-1 5 0,-1 9 0,-5 26-3392,4-4 3392,2-9 0,0 0 0,2 23-1300,1 6 1294,2-28 0,1 0-1034,1 2 1,1 0 843,1 2 0,0-1-98,3 2 0,0-1-395,2 0 0,0 1 58,0-1 1,2 1-1316,7 12 0,2-1-720,-4-12 0,2-1 2666,10 13 0,-1-5 0,-4-12 0,1-3 0</inkml:trace>
  <inkml:trace contextRef="#ctx0" brushRef="#br0" timeOffset="565672">17777 3310 23500,'-2'-3'1557,"1"0"-856,1 3-651,69-47-3297,-30 30 3244,7-10 0,5 2-78,-9 17 0,-1 4-48,-7 0 0,0 0-135,13 0 1,0 1-350,-10 1 0,-2 1-2199,3 0 0,-1 1-1882,-4 0 0,0-1 4480,24 1 0,-28 0 0,-13 0 0</inkml:trace>
  <inkml:trace contextRef="#ctx0" brushRef="#br0" timeOffset="566548">20577 3187 15338,'2'-48'829,"0"0"0,0 4 0,-1 7-163,-3 11-246,-1 3 1448,-4 6-1549,1 2 926,-1 5-1038,0 3 1909,1 4-1976,-5 3 2251,0 7-2358,-6 5 7,-2 9-3068,-6 7 3045,-3 9-2376,-2 6 2364,-1 5-10,1 5-639,11-14 0,2 2 638,5-10 0,1 1 9,-2 9 0,3 0-9,3 14-5,4-1 0,10-4 2,3-17 1,3-1-813,13 13 815,-6-17 1,1-2 719,16 2-726,4-4 7,3-7-1,1-5 17,0-6-11,0-6 668,-14-5 0,1-2-651,14-7-14,-16 3 0,0-2 30,20-18-229,-25 7 0,0 0 207,14-16 62,-9-7 1249,-23 25-1227,-4-2-95,-3 10 56,-4-1 697,-7 7-703,0 5-16,-4 0 500,3 3-500,0 3 3375,0 0-3387,1 4-11,2 0 0,2 2-11,2 6-5,2-2-1,6 5 40,4-4-34,6-1 5,4 0-10,5-1 5,20 1 0,-6-6 0,16 0-17,-12-6-393,0-1 393,0-5 17,-1-2 5,-4-5-5,-3-2 6,-4-2 5,-3-3-5,-1-13 11,-8-7-17,-4-2 11,-8-3 11,-10-2-5,-1 10 405,-5-7-394,0 16 33,-5-6 46,-2 3-35,2 2 96,3 4-106,9 15 0,1-1-23,3 7-6,1 0-21,3 0-3382,4 0 3376,6-1-12,6 1-742,8 0 743,5 1-170,23 2 170,-11 3 16,14 2-1235,-19 4 1224,-3 3 1917,7 9-1906,-15-2-11,3 8 698,-13 8-720,-7-6 16,-1 12-44,-7 4-168,-1 6-12,0 0-934,4-3 604,2-15-168,5-2-1272,4 0 678,3-3-2151,3-5-454,1-4 3794,4-5 0,-14-7 0,0-1 0</inkml:trace>
  <inkml:trace contextRef="#ctx0" brushRef="#br0" timeOffset="567498">22093 3356 15123,'-3'-6'8906,"1"2"-7413,2 4-1443,-31-36 458,30 27-497,-14-25 216,35 36-227,9 1 5,-1 2-10,21 1-1,-9-1 1,14 0 5,-17-4 0,14-2-12,-3-6 12,-2-1 17,-2-12-363,-25 4 363,1-6-6,-13 4 23,-3-10-6,-5-2 17,-10-7 55,-12 4-55,0 10 1113,-5 7-1102,7 8 90,-19 5-102,6 10-3447,-7 1 3403,14 9-1702,10 0 1725,1 3-548,3 3 513,1 2-135,3 4 102,2 2 11,4 1 2180,1 5-2269,4-1 1875,4 4-2155,5-1-174,5-1-236,8-1-178,7-3 152,0-14 0,4-1-309,10-3 0,2-2-1052,2 0 0,0-2 1332,5-5 0,-1-2 123,-13-3 0,-2-2-7,1-2 0,0-1 284,-2 1 1,1-3-225,20-10 0,-1-3-89,-23 6 0,-2-1 1092,16-9 0,-4-1 714,-12-6 455,-6-3 83,-5 1 2057,-5-1-2152,-6 3 31,-4 1-452,-8 3-189,-5 3 3583,-19-3-3783,-3 13 1,-4 3-312,-20-7-19,5 11 1,0 4-195,13 5 0,1 1-95,1-1 1,0 1 21,-21 10 18,15 13-74,17-9 18,-3 13-12,20-14-5,2 2-1,2 0 6,6 0-11,4 0 17,5-1 546,6-1-546,5-3 5,4-2-16,5-2-1073,1-4 1067,1-3 5,-1-2 6,-1-5 12,-1-3 10,7-12 63,-4-7-35,-3-1 1,-10-1 16,-13 7 6,-2 1 11,-4 1 253,-2-9 1066,-7 10-1352,0-2-23,-4 13 6,0 10-28,-8 15-17,-2 10-6,0 7-581,7-1 570,8-9 17,3 0-6,13 10 17,3-9-22,14 9-11,4-14-15,10-4 1,4-3-568,-17-6 0,1-1 590,21 4 0,0-3-20,5-9 17,-3-7 17,-2-5 8,-19-4 1,-1-2-3,12-14-6,-18 8 0,-1-1 0,0-19-351,-10 8 0,-2-5 351,0-7 0,-2-3-9,0 0 1,0-1-795,-2-2 0,-1 1 817,-3 13 0,-1 1 5,0 1 1,0-2-467,0-23 0,-2 0 500,-1 25 0,-2 1 317,0-23 1,-5 4-371,-7 13 0,-1 5 0,1 18 512,6 13-512,3 4-634,-3 12 634,3 4 1172,-7 36-1172,5-3-499,2-11 1,1 2 498,1-5 0,1 1 0,1 3 0,1 3-940,4 20 0,3 1 940,-3-13 0,3 1-184,3 5 1,3 4 0,-1-5 495,0-6 0,1-1-728,1 1 0,2 3 0,-2-5 46,-1-8 0,-2-2-92,4 7 0,-1-2-1185,2 2-2733,-3-8-5451,-2-10 9542,-3-6 0,-5-10 0,-1-3 0</inkml:trace>
  <inkml:trace contextRef="#ctx0" brushRef="#br0" timeOffset="567862">23674 3127 22335,'-10'-3'2487,"2"0"-2039,8 3 224,0 0-672,60-25-589,-21 19 580,5-6 1,2 0-14,9 12 10,-5 0 1,2 1-1536,-20-1 0,0 0 1544,17 0 0,-1-2 3,9-7-236,-18-2 241,5-8 18,-22 3 128,2-19-22,-13 13 44,1-10 309,-16 14-236,-2 7 293,-6-1-114,-6 2 3032,4 3-3278,-5-1 379,6 3-429,0 2-39,3 0-40,2 3-22,2-1-11,2 1 5,1 6-33,0 11-6,1 3 17,2 11-22,12 14-12,1-6-10,11 14-24,0-12-27,2-2-87,-7-12 0,1-1-397,8 11-20,5 7-448,-15-20-908,-6-3-4307,-2-4-3473,-4-4 9735,-1-3 0,-3-6 0,-1-1 0</inkml:trace>
  <inkml:trace contextRef="#ctx0" brushRef="#br0" timeOffset="568045">24410 2580 25662,'-17'-38'121,"0"0"1,1 2-1,6 11-193,9 23-102,1 2 23,0 7-96,1 2-229,3 11-353,1 4-515,3 5-6504,7 24 7848,0-5 0,-3-7 0,-4-17 0</inkml:trace>
  <inkml:trace contextRef="#ctx0" brushRef="#br0" timeOffset="568410">25039 2955 27314,'-49'-28'82,"0"0"0,4 2 1,4 11-44,1 29-22,5 3 11,-8 13-11,16-5-17,-4 12-12,16 5 7,7-10 33,4 10-17,11-14-5,4-1-351,8 0 339,5-1 6,4 0-11,6-2-979,4-1 990,2-4 0,2-3 5,0-7 7,-1-4-7,-3-8 6,-4-6 17,-5-6-650,-5-6 645,-6-4-39,-5-20 39,-11-11-6,-5 0-105,-10-1 111,-5 19 50,-18-11-40,6 13-16,-13-5 0,13 18 0,1 3-12,-8 2-10,13 8 877,-3 1-906,15 8 680,3 4-747,2 2-3235,3 5 3056,2 3-5,4 5-415,4 1-2011,18 14-28,1-7 2739,17 13 0,-24-24 0,1-1 0</inkml:trace>
  <inkml:trace contextRef="#ctx0" brushRef="#br0" timeOffset="568727">25461 2989 26486,'-3'-45'22,"-5"30"667,-1 46-701,-1 15 24,5-9-21,2 8 1,1 2-9,-1 5 8,3-7 1,0-2-9,4-13 241,1-5-218,0-7 119,-2-7-103,0-6 363,0-5-368,3-15-28,0-2 16,3-14 1,1 3 16,1-5 57,14-19-1,-3 12-5,10-13 22,-3 19-969,2 2 952,1 4 12,0 4-18,1 4-16,-2 5-27,-1 5-291,22 6 262,-8 16 0,8 5-46,-16 14-777,-12 0 470,-1 6-414,-3 6-1058,-3 4 1136,-1 10 0,-8-27 0,-1 0 0</inkml:trace>
  <inkml:trace contextRef="#ctx0" brushRef="#br0" timeOffset="1.21906E6">16394 4701 13236,'-9'-41'487,"-1"0"0,3 5 1,0 9 2245,4 20-2706,2 5 1493,1 1-1509,-1 6 972,1 1-892,0 6 3432,1 1-3458,0-1-12,0 4 49,1 1-17,-2 3 11,1 2-107,-1 2 17,0 1 5,-1 3 22,0 1-336,-2 2 333,-1 1 25,0 1-12,-1 2 30,-6 21-13,3-9-1130,1 6 0,-2 13 1,2-2 1047,2-18 0,2-2 0,-1 2-482,-1 1 1,1 2 0,-1 0-1,1-4 479,0 18 1,0-8-291,2-19 1,0-3 279,-1 3 0,0 1-8,0 1 0,1 0-462,-1 2 0,0 1 456,0 0 0,0 0 53,0 2 1,1 0 0,-1 0 0,1 1 0,0 0 0,-1 0 3,1 0 0,-1 0-3,0 1 1,0-1-1,1 2 0,-1-1-3,0 1 1,-1 1 2,1 0 1,0 0 0,0 1 0,-1 1-3,0-1 0,1 0 6,-1 0 0,0 1-8,-1-1 0,1 1-81,0 0 1,-1-1 83,1 1 0,-1-1 18,1 1 1,-1 1-14,1-3 1,0 3 0,0-2-2,-1 9 1,0 0-73,1-8 1,0 2 0,1-3 71,-1 4 1,0-1-1,0-1 0,0 0 0,1 0 0,-1 0 8,0-1 1,0 0-7,0 1 1,0 0 0,0 0 0,0 0-3,0 0 1,0 1-1,-1-1 1,1 1 0,-1-1 0,0 0 0,0 0 0,0 0 649,-1-1 0,1-1-657,-1 0 1,0 1 8,0-5 0,0 3 1,0-2-1,-1 7 0,0 0-15,1-8 1,0 3 0,0-3-58,0 2 0,0-1 49,0 0 1,1-1 374,-1-1 0,1 0-378,0-1 1,0-1-1,1-1 0,-1 0-6,1-2 1,1 1 4,0-1 1,-1-1 13,2 0 0,-1-1-3,1 0 1,0 0-4,0-2 1,1 1-420,0 24 0,1-1 207,0-22 0,1-1-289,1 19 0,0-4-1781,3-7 2291,2-2 0,-3-20 0,-1-4 0</inkml:trace>
  <inkml:trace contextRef="#ctx0" brushRef="#br0" timeOffset="1.21977E6">16282 5590 15754,'-5'0'4212,"1"0"2420,4 0-6815,-41 0 132,30 0 120,-30 0 117,42 0 51,2 0-192,2 0-41,5 0-3321,4 0 3479,7-1-1,6-1-617,7-1 587,5-2 4,5 0-6,5-1-8,1 1 5,0-1-3,-1 0-53,-17 2 0,-1 0-3,15-2-8,7-1-196,-21 2 204,-5 2-24,-3 0-83,-1-1 2988,-8 1-2957,-2 1 878,-9 1-855,-3 1-400,0 0-288,-6 0-305,1 0-604,-4 1-2396,1 0 3995,-1 2 0,3-2 1,2 1-1</inkml:trace>
  <inkml:trace contextRef="#ctx0" brushRef="#br0" timeOffset="1.22058E6">18005 4654 19979,'-44'-9'553,"0"0"0,2 1 0,6 5-78,5 15 264,-4 2-94,-2 6-75,-3 2-4326,-3 4 4132,-1 4 3,-2 5-716,0 4 640,0 4-250,23-21 0,0 1-22,1 1 1,1 1-394,1 0 1,0 1 338,1 0 1,2 1-1549,-15 27 1486,5 1 30,13-17 1,1 2 667,-4 19-693,7-21 1,3-1-79,2 10-23,3-2 15,7-3-44,3-2-1,8-3-19,5-2 71,22 9 853,-5-13-699,-11-13 0,0-1 55,15 1-95,-2-3 116,11-5-12,-16-5 59,4-3 693,-11-11-722,-9-1-29,2-9-75,-9 1 103,-1-3-22,-2-2 729,0-13-769,-3 8-6,-1-7-29,-4 10-12,-1 3 406,-1 0-393,0 0-1,-1 2-1883,0 0 1898,0 1 2165,2 2-2125,0 2 324,1 1-304,1 2 79,2 2-62,1 2 3395,1 0-3398,0 1-12,1 1 4,1 0-19,1 1 389,1 0-20,1 2-239,12 1-42,-9 3-45,9 3-6,-12 3-73,0 3-37,-1 2-415,-1 2-5,-2 2 225,0 2 42,-2 2 54,-2 11 27,-2-7 72,0 9 14,-1-11 56,0 1-7,0 0-16,0 0-104,0 0-89,0 0-39,2-1-64,0 0-85,3-1-75,0-2-175,3-2-133,2-1 20,1-4-73,3-2-453,3-2-483,5-2-1612,4-3-1165,6-2-359,2-3 4862,-4 0 0,-14 0 0,-6 0 0</inkml:trace>
  <inkml:trace contextRef="#ctx0" brushRef="#br0" timeOffset="1.22129E6">18578 5460 13297,'-12'-40'536,"1"-1"0,0 3 0,0 9 2352,1 21-2601,-3-1 1234,1 5-1379,-2 0 736,0 2-774,-1 3 2850,-1 3-2867,-2 3-19,-2 5-26,0 3-26,-1 2 29,-1 2-17,0 2 0,2 2-17,0 0 0,-5 11-503,9-8 486,-1 6 1,13-10-6,1-3 11,7-1 5,8 5-5,1-7 6,7 3 11,-4-11-12,3-1 12,0-4 5,2-1 1,1-3-1,2-2 6,-2-3 6,0-3 5,-1-2 23,-2-4-6,-1 0 5,-3-3 12,-1 0-23,-2 0 6,-3 0 6,-2 0 5,-2 1 6,-2 1 5,-2 0-5,-1 2-17,-3 1 6,0 1-6,-2 0 5,-1 2 499,1 0-515,0 2 5,2 1-22,0 1-5,1 1-29,1-1-16,3 2-1,2 0 18,5 2-7,5 0 12,5 1-28,4-1 0,5 2 0,3-1-844,3 1 878,2 1-17,1 0-1,1 3-4,-3 1-7,-2 1 12,-5 0-17,3 4 6,-7 1 16,-2 1 0,-10 0 12,-8-2-6,-2 0 0,-2 1 11,0 0-22,0 0 11,-2 5 844,1-2-833,-1 2-16,2-4-1,1-1 1,2-1-7,3 1 29,11 2 6,-2-4-12,9 1 6,-4-5 5,0-3 0,2 0 12,-1-2 5,1 0 0,-3-3 1,0-2 16,-2-2 6,-1-3-3393,-2-1 3404,-2-2-2108,-2-1 2169,0-10-72,-5 5-1,0-6-22,-4 6 11,-1 1 6,-3 0-11,-2 2 0,-5-1-12,-2 2 12,-4 0-6,-2 2-11,-3 0-1558,-2 3 1558,-3 0 640,0 3-657,-1 2 1157,1 3-1174,2 1-103,4 1 103,2 2-16,3 1-12,2 5-27,3 1-34,2 2-51,2 3-72,1 1-124,3 1-180,1 2-239,5 1-1866,8 10 510,4-8-3742,26 14 1972,-8-17 3887,23 6 0,-32-15 0,0-2 0</inkml:trace>
  <inkml:trace contextRef="#ctx0" brushRef="#br0" timeOffset="1.22174E6">19962 5416 13536,'3'-6'5512,"0"2"-2040,-3 4-3007,-7-66-5728,-3 43 5408,2-15 1,-3 4 90,-12 23 1006,-3 3-1080,-2 2 887,-2 3-926,-1 2-45,0 4-1854,-1 2 1798,1 6 1563,1 4-1573,1 4-215,-9 15 214,11-6-112,-5 11 79,7 4 11,10-11 2303,-2 10-2326,12-16 0,4-2-16,11 3 39,0-8 16,10 1 35,-3-11 1003,2-2-869,11-4-74,-6-6-2436,17-13 2459,-16-1 34,7-9-96,-10 5 179,-3-2 24,-1-1-1,-2 1-45,-3-1 135,2-5-224,-4 7-23,0-2 68,-3 7 3151,-4 7-3269,1 0 376,-4 7-454,0 2 11,-1 8 16,-1 2-5,-1 9 12,-2 4-24,-6 23 7,-1-2-1717,-1 5 1,0 4 1687,3-14 1,0 0-18,-3 17 1,0 3-541,5-12 0,1 3 453,2-1 0,0 4 0,1-2-2,-2 9 0,1 0 24,1-9 0,-1 3 1,-1-2-141,-2-2 0,-2 0 0,0-4 93,-3 7 1,-1-2 53,-4 11 0,-5-3 22,-1-18 0,-4-6 45,-1-10 0,0-4-90,0 1 1,0-7-1441,-32-24 704,32-11-2039,-2-22 1255,22-3-1815,8-10 3467,4 18 0,2 2 0,-1-4 0,5-2 0</inkml:trace>
  <inkml:trace contextRef="#ctx0" brushRef="#br0" timeOffset="1.22217E6">20155 5622 16280,'-2'5'2392,"0"-2"4570,2-3-6715,-12 32-51,19-35-140,-10 25-17,24-45 34,11-13-84,-5 2 33,11-16-11,-7 6-2789,1-6 2797,-15 23 1,0-1-15,0-2 1,0 0-642,0-2 1,-1 1 646,1-1 1,-2 0-12,0 1 0,-1 0 16,9-28-2040,-5 6 2046,-7 5-22,-5 6-419,-4 5 442,-4 4-1,-2 6 45,-4 2 1346,-1 4-1380,-2 2 1072,1 4-1032,-6-1-34,5 7-11,-5 1 707,3 6-713,-2 6 29,-4 4 5,-3 7-28,-5 7 17,-2 6-29,-3 6-1792,2 5 1787,0 5-11,4 5-11,4 4 0,3 3-12,7 2-108,4 0 86,5-1-321,5-1 159,6-19 0,1 1 877,10 18-917,-4-21 1,1-1-349,13 11-231,-7-16 1,2-1-295,14 10 374,-14-15 1,1-2-1546,10-3 2291,19-6 0,-30-6 0,11-3 0</inkml:trace>
  <inkml:trace contextRef="#ctx0" brushRef="#br0" timeOffset="1.22255E6">21013 5439 18319,'2'-11'3170,"0"2"-2542,-2 9 1472,0 0-1887,-60 5-1312,37 1 1172,-13-1 0,2 2 50,18 3 283,2-1-317,4 0-10,2-1-12,3-2 62,2 0-33,2-2 38,0-1 1001,3-1-956,2-2-27,3 1 44,12-1-90,9-4-61,1 1 5,3-6 12,-10 0-1,-2-1 12,-3-2 0,-2-1-6,-3-1-5,-4 0-12,-3-1-11,-2 1-5,-3 0 22,-8-6-28,0 6-6,-8-4-5,3 8 6,-2 1-7,0 2 7,0 2 5,0 2-11,1 2 5,-1 2-11,0 2-5,1 2 5,0 3 0,1 3-11,-1 2 0,-7 13 0,7-5-5,-5 11-7,11-7-10,3 2-28,4 2-34,7 1-56,6 0-568,8 0 411,7-1-151,3-3-236,5-1-559,1-5 1243,-5-6 0,-2-2 0,-3-1 0,13 3 0</inkml:trace>
  <inkml:trace contextRef="#ctx0" brushRef="#br0" timeOffset="1.22377E6">21914 5561 25437,'-34'8'700,"0"0"0,-16 5 647,65-11-1390,24 0 43,-2-1-771,24-3 655,-19-1 0,1-1 18,-8 0 1,0 0-26,12-2 1,3 0-28,12-5 1,-2 0-35,-23 4 1,0-1-552,19-3 1,-4-1 562,-9-1 319,-10 1 375,-7 0-371,-10 0-64,-4 1-92,-8-2-143,-2 0 369,-6 0-602,-4-1 1827,-6 0-1746,-16-9 257,-21-8-22,10 7-326,-8-2 577,28 17 69,6 1 112,3 2-53,4 2-128,4 1 95,2 2 43,1 1 144,7 0 14,2 0-18,7 1-57,3 3-46,5 3-45,5 3-239,3 3-392,3 5 494,18 16-2305,-14-5 1924,-13-8 1,-2 0-349,3 13-991,-6 1 849,-10 3-349,-7 2-80,-12 3-622,-8 2-3100,-10 1-4309,-1-5 8654,2-7 1,11-15-1,7-9 1</inkml:trace>
  <inkml:trace contextRef="#ctx0" brushRef="#br0" timeOffset="1.2248E6">24136 4871 21724,'-46'-21'283,"0"1"0,2 2 0,5 9-9,-3 32-737,-2 6 687,-2 5-883,-2 6 921,23-18 0,0 1-74,0 2 0,-1 1 175,1 1 1,0 1-286,0 1 1,0 0 249,1 1 1,0 0-33,1 1 1,1 0-155,1-2 1,0 3-104,-12 22 0,2 1-204,13-20 1,1-1 8,-9 19 0,4-2-464,11 1-1,5-2 17,11-1 9,5-2 433,8-14 0,3 0 110,17 17 23,-9-18 1,1-2-10,21 8 87,3-6-22,-5-13 1,2-4 21,10 1 116,-16-7 0,-1-5-45,5-20-32,-16-2-22,7-12 904,-11-11-886,-6-8-55,-2-1-16,-11 0-23,-9 18 3,-6 2-28,-14-7-2,-1 12-17,-11-5 1532,4 14-1421,-14-2 8,11 6-17,-7-1 20,16 5 3,5 2 335,4 1-339,5 2 550,6-2-613,6 1 304,8-2-330,7 2-1,25-4-6,-4 3-1213,20-2 1227,-13 5 8,-14 1 0,1 0 16,15 1 13,13 0-22,-27 2 23,-7 2-1,-6 1-11,-6 1 6,-7 4 0,-3-1 0,-4 4 5,-3 1 1213,-5 3-1207,-2 2 0,-5 2 0,-1 2 17,-2 2-286,-1 1 252,0 2 0,2 1-5,3 1-12,2 0-358,5-1 352,1 0 12,3 0-11,4-2 6,3-2-7,5-1-4,2-4 10,2 0-16,1-3-6,1-3-26,0-3 20,1-5-16,1-3 247,-1-2-231,3-5-27,13-10 44,-5-2 6,-2-1 0,-1-2-3075,7-8 3103,10-11-23,-17 8 197,-3 0-174,-4 0 11,-5 2 22,-3 2 1,-5 3 19,-3 1-14,-3 3 28,0 2-11,-2 2 6,-1 1-7,-2 2 1,0 1 11,0 3 0,0 0 6,1 3 3143,0 1-3177,0 1 98,1 2-137,-1 0 16,1 2-27,-1 3-6,0 2 0,-1 5-11,0 2 16,1 3-5,1 3-5,2 2-12,0 1-17,4 1-27,1 1-51,6 0-62,0 0-72,4-2-695,0 0 393,1-2-1820,6 5-24,-5-8 2392,4 2 0,-13-12 0,-2-3 0</inkml:trace>
  <inkml:trace contextRef="#ctx0" brushRef="#br0" timeOffset="1.22499E6">24803 5432 18105,'-2'-35'-2902,"2"10"1379,11 43 1523,1 5 0,-5-11 0,-1 1 0</inkml:trace>
  <inkml:trace contextRef="#ctx0" brushRef="#br0" timeOffset="1.22617E6">25276 5207 17007,'3'-57'668,"-1"0"0,-1 6 0,-2 7-208,-3 13-57,-6 5 1483,0 5-1606,-2 4-1747,3 4 1613,-1 3 981,4 5-1076,2 3 1237,1 1-1271,1 5 435,0 4-441,-2 8-6,0 8 1,-2 9 1829,0 10-1835,0 9-6,-2 9-2,4-28 0,0 2-9,0 2 0,-1 0-1351,0 1 1,1 1 1330,-1 0 1,1 1-20,1-1 0,0-1-121,0 0 0,2 0-41,4 10 0,2 0-267,0-13 0,1-1 325,3 8 1,2-2 594,11 8-1659,-3-12 1,2-1 68,4 3 2466,10 14-2342,-22-41 378,-5-6 127,-2-7 257,-4-7 168,0-5 113,-2-6 111,0-4 78,-3-2 57,-1-3 963,-6-1-840,-3-1 549,-17-12-382,3 11 108,-14-8 60,9 15-4,-3 3-79,0 2-157,2 3 95,-8-4 23,11 4-471,3 1-134,15 7-34,15 5-28,6 2-33,10 1-73,9-1-68,9 2-55,7 0-759,-7 0 0,2 0 658,22 0 201,-20-1 0,2 0-176,-2-1 0,-1-2 37,19-3 189,-21 1 1,-2-1-67,8-7 106,-4-2 78,-4-4 68,-5-1 61,-6-4 90,-6-2 112,-6-2 565,-5-14-3160,-4 11 2830,-5-8-1195,-3 14 1178,-2 2 691,-1 1-752,0 3-40,1 1-16,0 1-28,1 1-57,0 1-44,1 0-50,1 2 1335,1 0-1408,0 2-34,2 2-23,0 2 207,0 1-255,0 4-1,1 1-19,1 5 3383,2 3-3392,1 8-6,1 4 0,0 6-13,1 6 6,0 4 11,-1 5-3404,-1 5 3399,-1 3 1,-2 3-1055,-2 1 1056,-3 1-15,-2-15 1,-2 2-14,-5 19 10,3-21 1,-1 0 1,-5 12 5,0-4 11,0-3 23,3-5-35,0-5-31,4-4 0,0-1 28,4-10 11,1-2-11,3-11 2884,0-2-2856,10-16-12,-1 3 12,10-15 19,6-9-33,-6 6 649,9-11-627,-9 10 16,1 2 63,0 1-51,8-9-39,-8 12 0,6-5 0,-9 12-12,7 1-27,-6 5 0,15 1 22,-14 7 0,7 2-28,-7 5-56,8 8 11,-7 4-6,6 6-33,-9 0-33,-2 2-74,0 1-55,-2 0-1110,5 22 712,-7-17-33,6 13-68,-7-23 1007,2-5-846,3-2 19,1-4 162,3-4 145,-1-2 96,4-4 167,0-4 96,1-3 73,2-5 55,0-4-321,-1-2 456,-2-4 56,-2-2 17,-3-2 33,-1-1-367,-3 1 396,-1 0 38,-3 2-5,-1 3-34,-4 0-32,0 5-68,-3 1 229,-1-1-381,0 6 319,0-1-330,0 6-190,-1 3-23,0 0 412,1 9-401,0 1-5,0 9 0,0 1-3381,0 6 3370,0 2-12,4 17 17,0-10-11,5 10 0,0-14-39,8 6 34,-2-9-2257,7 3 2268,-7-14 2273,6-1-2268,-6-7 36,3-1-19,-5-6 0,0-2-5,3-4 5,0-4-6,1-3 7,0-4 16,-1-3-6,-1-3 2812,-1-2-2822,0-2-7,-3 0 0,0 0 23,-3 2-17,-2 2 6,-2-6-34,-3 10-17,-4-2-39,-1 10-44,-5 2-90,1 2 411,-2 2-826,1 3-267,2 1-321,2 2-336,2 1-615,6 3-2690,4 2 4851,8 4 0,-6-5 0,1 0 0</inkml:trace>
  <inkml:trace contextRef="#ctx0" brushRef="#br0" timeOffset="1.2272E6">27302 5546 24432,'3'-40'192,"0"-1"1,-1 4-1,0 8-63,-2 19-34,0 2 972,0 2-1005,0 1 389,0 1-412,0 2 133,0 1-178,-4 8-2804,1 0 2799,-7 14 16,1 6 7,-2 14-18,3-5 12,0 17 5,5-5-366,1 0 349,2-3 17,2-16-11,2-2-11,2-2 22,0-3-16,-1-2-1,-1-3 3220,-2-3-3203,-1-2 11,0-2-16,-1-3 527,0-1-505,0-4 90,-1-1-90,-2-3-11,1 0 5,-1-3-22,0 0 17,-1-2-6,0 0-5,0 0 11,0 0-6,0-3 6,0 3-17,0-2 5,2 4 1,1 1-29,0 0 51,1 0-28,-1 2-11,1-2 11,0 2-39,0-1 45,0 0-6,0 1 0,0-1 28,0 0-34,0 1 12,0 0-1,1 0-10,-1 0 5,0 1-6,0 0 12,0-1-6,0 1 5,0-1-10,0 1 5,0-1 0,0 0 0,0 0-6,0-1 0,1 1 6,0-2-11,0 0 17,0-2-12,1-2-16,1-6 16,0 1-5,1-8 0,-1 3 5,1-3 6,1-2 0,0-1 17,-1-1-17,0 1-6,0-9 1,-1 10 16,-1-5-5,-1 11-6,-1 1 5,0 0 1,-1-1-6,0 2 11,-1-3 0,-1 1-22,0-4 17,0 0-6,-1-4 5,0-14 6,-1 8 6,1-8-6,1 15-5,0 2 0,1 3 5,0 3-6,1 3-10,1 2 16,0 3-11,0 2 0,0 2 6,0 2-40,0 1 51,0 6-28,0 1 11,0 7 0,0 2-6,1 6 6,0 4 0,2 4 0,1 5 6,0 3-599,2 2 593,0 1-17,0 1 23,0-1-6,-1 2-933,0-1 933,-2 1-5,-1 0 10,-1 0-5,-4-1 12,0-2-596,-4-2 578,-2-4-288,-2-2 294,0-4-6,-2-3 6,1-3 11,-1-3-11,1-4 482,1-3-482,2-4 901,2-1-873,1-4 657,3-1-629,0-1 358,1-3-364,0-2 12,1-5-17,0-13-34,0 2 6,4-12-17,1 5-1474,3-2 1479,3 0-486,1 0 486,1 2 7,0 1 4,2 2 12,-1 2-11,1 3-11,-1 3-12,9-3 6,-3 8 0,8-2 11,-3 9-44,4 2 27,3 3-463,3 4 469,4 4 28,1 6-34,2 6-5,0 4 0,-2 6-17,-2 4-31,-3 4 48,-3 0-11,-7 2-547,-4-2 541,-8-3-34,-5-2 45,-9-4 17,-7-2 210,-9-3-221,-6-3-17,-7-3-34,-5-3-39,-5-3-67,-4-4-134,-4-4-230,-1-3-1034,14-5 1,-2-3 1565,6 1 0,2-1 0,-23-6 0,24 3 0</inkml:trace>
  <inkml:trace contextRef="#ctx0" brushRef="#br0" timeOffset="1.22821E6">28255 5707 14477,'-3'0'6519,"1"0"-5410,2 0-391,104-54-696,-61 39-404,-4-3 1,9-4 0,-9 7 392,1 12 0,2 0-5,0 1-1,0 0 1,-2 0-6,-3 1 5,-4-2 18,-7 1 282,-7-1-249,-6 0-5,-7-4-40,-7 0-28,-7-5 28,-6 0 6,-6-2 0,-5-2 695,-3 2-662,-3-1 23,-1 2 39,2 1 28,1 2 11,4 1 23,3 2 27,4 1 6,2 1 34,5 0-22,2 2-35,4 0 173,2 1-161,2 1-162,8 1-17,2 2 5,9 2 0,2 2-10,4 4-1,5 3-671,4 3 660,2 3 5,3 4-22,-1 3-1347,-1 2 1348,-4 2-7,-4 2-459,-5 1 409,-4 13 23,-10-13-23,-2 9-16,-13-15-74,-4 0-111,-8-1-168,-4-1-292,-5-2-504,-2 0-1383,-2-4-6285,2-2 8906,5-5 0,12-6 0,5-2 0</inkml:trace>
  <inkml:trace contextRef="#ctx0" brushRef="#br0" timeOffset="1.22871E6">29512 5663 18095,'-2'-4'2336,"1"0"280,1 4-2196,-29-64-3883,16 41 3617,-5-14 0,0 3 86,5 21 1039,0 2-1139,1 2 574,-1 2-590,-7 3-74,2 2-5,-7 2-6,3 4-5,-1 0-6,-2 4-12,3 2-16,2 2 6,2 2-17,5 1 16,3 2 1,4 2 5,3 1 12,4 1-7,13 13-16,2-6 765,16 8-759,0-9 0,7 0-12,5 3 12,2 0-1,2 1 1,-2-1-2937,-2 0 2954,-6-2-23,-7-1-585,-8-3 591,-8-1-322,-11 3 322,-9-7 787,-11 4-771,-7-9-5,-4 0 0,-2-3 2868,-2-2-2868,1-4-11,1-3 950,-11-3-1023,-3-9-40,1 0-106,4-8-145,14 2 321,3-2-893,3-3-404,3 0-553,4-2-1009,4 1-1343,3 2 4239,6-1 0,-1 10 0,2 1 0</inkml:trace>
  <inkml:trace contextRef="#ctx0" brushRef="#br0" timeOffset="1.22891E6">29792 5706 13782,'3'-2'5568,"-1"0"-1183,-2 2-4329,-15 2-16,8 5-12,-10 5-28,13 28-40,4-11-38,3 18-90,5-20-672,11 13-57,-2-11-570,7 7-1037,-6-14-2262,-2-4 4766,1-1 0,-10-8 0,0-2 0</inkml:trace>
  <inkml:trace contextRef="#ctx0" brushRef="#br0" timeOffset="1.22911E6">29959 5382 19664,'-5'-5'1859,"0"0"-1490,5 5-772,0 0-39,-44-13-320,37 19-503,-31-7-943,50 25-1578,2 2 3786,3 6 0,-8-16 0,0 1 0</inkml:trace>
  <inkml:trace contextRef="#ctx0" brushRef="#br0" timeOffset="1.22996E6">30443 5702 17909,'-49'-37'84,"0"0"0,4 3 0,5 11-45,14 27 11,-1 4 1715,1 2-1743,1 2-5,2 1-11,3 2 5,4 0 1179,3 6-1178,7-5 710,2 5-705,7-9 2025,3 0-1986,5-3 45,4 0 27,3-3 24,4-3 4,2-1 7,2-2-2844,1-3 2843,-1-2 1,0-4 29,-1-1-36,-2-2 1,-1-1 0,-3 0-11,-1 0-23,-3 0-11,-2 0-6,-3 3-22,-1 0 28,-1 0-78,-3 5 3375,-2-1-3398,-1 5 0,-2 1 0,1 3-16,-1 3 10,-2 16-16,0 1 22,-3 14-3403,-1-3 3387,-3 4 7,1-4 1,-1 2-411,-6 24 369,4-17 0,0 1-40,3-9 1,0 0-365,0 3 1,1-1 324,1 2 1,1-1-20,0 0 0,2 0-12,1-2 1,0 0 11,2-3 0,-1-1-20,2 5 0,-2-1-70,-11 18 37,0-13-101,-13-25 2760,4-24-3606,-11-22 510,9-1 159,-5-18-84,18 14 1,4-1-105,-3-25 219,5 20 1,3-2-452,7-6 0,4 1 580,-2 11 0,1 1 367,7-12 1,2 2-94,-3 16 1,1 2 28,18-23 44,0 7 45,0 6 17,-3 6-881,-1 4 898,-2 4 156,13-5-50,-8 9-359,10-3 499,-11 10-2328,1 2 2474,-1 1 50,1 1 947,6-2-471,-7 1-576,-4 2 812,-12 3-1082,-12 3 310,-2 2-349,-2 1 3409,0 2-3386,-1 2 190,-9 19-275,3-8-33,-7 15-16,6-11-7,0 2-22,1 2 12,1 1-1,0 0-16,2 2 11,0-1-1,2 0-4,0-1-12,1-3 0,0-2 16,1-4-4,0-2-1,0-2 0,0-3 45,0-3 56,1-2 34,0-3 27,1 0-22,1-2-39,2-3-5,1-1-11,3-5-12,1-2 5,1-2-5,2-3 17,-1-3 0,2-1-6,0-2 11,2 0-38,-1-1 122,8-8-106,-5 7 11,5-5 12,0 4-74,-6 8-278,6-3 262,-8 10-12,1 2-5,1 3 0,-1 2 6,1 2-12,-1 1 6,1 2-33,1 2 5,0 4-17,2 4-140,8 10 23,-7-1-68,7 7-72,-11-5-164,-1 0 96,-2 1-577,-2-1-2408,0 7 11,-4-8 3344,2 6 0,-7-18 0,0 0 0</inkml:trace>
  <inkml:trace contextRef="#ctx0" brushRef="#br0" timeOffset="1.23031E6">31466 5570 24351,'8'-32'303,"-3"11"-230,-13 42-6,2 1-17,-1 5-5,2 14-925,2-9 880,2 11 17,5-14 0,5-1 22,17 9-22,-1-11-6,13 7 11,-7-15 1,2-3-1,-1-3 51,11-5-45,-11-3-190,19-10 190,-22-3-6,7-8 6,-13 0 39,6-16-38,-9 5 5,4-12-12,-12 10-5,-2 0-6,-4 2-11,-3 0 6,-4 3-12,-4 1-22,-4 4-85,-12 0-10,3 7-62,-7 1 451,8 8-882,0 3 37,3 2-1236,2 3-1876,4 2-5125,4 3 8816,2-1 0,1-4 0,1-1 0</inkml:trace>
  <inkml:trace contextRef="#ctx0" brushRef="#br0" timeOffset="1.23081E6">32144 5683 19462,'10'-9'3529,"-2"2"-2947,-8 7 1367,0 0-1909,27-19-18,-19 26 17,20-8 0,-28 34-5,1 7 11,-1 6-17,-1-10 0,0 0-2505,1 23 2482,-2-21 1,1-1-6,1 16-2562,0-3 2562,0-1-6,0-6-695,0-1 701,0-6-209,1-2 220,0-5 1369,0-5-1313,0-2 51,-1-10 2816,0-3-2777,0-7 1330,-1-4-1403,-1-3 439,-1-5-467,-5-16-33,1 3-12,-4-13-870,3 3 865,1-4-1,1-6 1,1-6 16,1-4-11,0-3-3094,2-3 3094,0 1 6,0 0-992,1 1 1003,1 4-6,0 2-16,0 3 5,2 3-427,9-12 421,2 16-5,7-6 0,-1 20-5,2 5 186,3 4-193,1 3 2454,3 6-2442,3 2-11,3 4 1427,4 2-1410,2 5-17,1 2 8,-10 4 0,-1 3-603,16 8 606,-15-4 0,0 1-11,10 13 0,-1 5 5,-2 1-375,-4 3 370,-8-1 5,-6-1 6,-9-4-28,-5-2 20,-12-5-8,-6-3-40,-12-4-660,-9-4 559,-10-3-190,-8-4-303,-8-3-567,26-4 0,0-1-853,-3 0 1,0-1 2069,-8-2 0,2 0 0,-4 0 0,1-2 0</inkml:trace>
  <inkml:trace contextRef="#ctx0" brushRef="#br0" timeOffset="1.25574E6">16119 7652 30389,'-29'-17'-1483,"14"4"505,51 14 1648,7 0-453,-7-1 0,4 1-2203,7-1 1,2 0 2082,1 0 1,-1 1-27,3-1 1,-3 0 255,-12-1 0,-3-1-101,0 1 0,0-1-311,-1-1 1,0 0 189,27-4-151,-4-1 18,-8-1 31,-4 0 24,-7-1 43,-7 0-365,-5 0 30,-7 0-33,-6 0 77,-5 0 2735,-4-1-3081,-5 1 65,-3-1-379,-12-5 523,0 4 46,-9-4 1364,4 4-1124,-2 1 170,0 0-253,-1 1 630,3 2 134,0 0-164,5 2 161,0 0-339,8 2-202,1 0-227,7 2-112,0 2-52,6 1 415,1 2-423,8 3-7,7 2 14,5 3 110,31 11 169,-9-3-913,-2 0 1,1 1 921,9 6 8,-20-9 0,-2 1-31,6 8-72,-8 2-56,-11 0-1215,-12 16 755,-13-9-448,-12 12-1210,-9-12 2308,-10 5 0,16-18 0,-1-2 0</inkml:trace>
  <inkml:trace contextRef="#ctx0" brushRef="#br0" timeOffset="1.26046E6">18521 7713 20128,'0'-48'939,"0"-1"1,0 0 0,0-12 0,0 10-464,0 16-353,0 23-67,0 1-39,0 9-12,0 2 12,2 5 11,2 1 6,1 7 16,5 13-28,-1-4-16,2 12 0,-3-7-6,-1 3-490,-1 1 485,-2 2 5,-2 0-17,0 1 0,-2 0 12,-2-2 16,-6 11 0,0-13 11,-5 5 6,2-18-22,0-4 44,-1-4-10,-1-2 32,0-4 57,1-1-17,0-5 478,2-2-444,-3-16-28,3-13-56,2-5-1219,4-9 1213,7 7-22,4-6-6,5-4 28,5-3-6,1 0-5,4 3-3,-7 17 0,2-1-14,-1 2 0,1 2-14,0 0 0,-1 2 3,13-18 5,-3 17 0,3 5-22,0 5-11,0 8 22,-8 9-44,0 1 27,12 4-11,-8 2 12,8 5-18,-11 1-190,-2 2 174,0 4-40,4 11 29,-8-2-57,2 20 74,-13-14 5,-9 8 5,-6-11 29,-10-1 0,-4-3 5,-6-1-406,-4-2 412,-4-2 22,-20 5 51,-2-5-46,1-1 339,11-8-338,21-7-480,5-1 497,5-1 174,5-1-203,5 0 404,4 0-426,1 0 801,7 1-801,2 1 535,7 2-558,13 5-4,-3-1-389,10 5 383,-7-3 11,1 2 5,2 0-5,0 1-11,2-2 16,0 1-5,1-3-6,-1-2 0,1-1-5,-1-3-1,-1-2 7,0-1-29,11-8 34,-10 0 11,7-7 0,-7-7 11,-10 4 0,5-7 11,-12 8 6,-2 0 17,-2 2 6,-3 1 16,-2 1 6,-1 2 223,-2-5-156,-2 7-22,-1-4 370,0 8-404,-1 2-45,0 1 6,-1 1-28,0 2-17,0 1 17,0 4-12,-2 2 7,0 5-7,-1 2-83,-1 23 16,2-12-584,0 19 522,4-18-44,0 0-267,2 0 60,1-1-146,4-1-202,0-1-285,3-3-549,0-2-1014,1-4-2694,1-3-3344,0-4 7917,-2-3 0,-5-3 0,-2-1 0</inkml:trace>
  <inkml:trace contextRef="#ctx0" brushRef="#br0" timeOffset="1.26063E6">19565 7373 17787,'-6'-4'3590,"1"0"-2839,5 4 414,0 0-991,-63-36-2184,43 27 2018,-16-11 0,4 4-41,25 15 463,3 1-514,2 3-50,0 1-146,2 5-292,1 2-638,2 1 561,3 3 649,13 12 0,-11-15 0,7 7 0</inkml:trace>
  <inkml:trace contextRef="#ctx0" brushRef="#br0" timeOffset="1.26938E6">20010 7790 10688,'30'-54'1480,"0"-1"1,-5 7-1,-5 5-409,-8-2-685,-9 15 1688,-7 5-1872,-2 8 994,-5-4-1090,-2 11 2524,-4 2-2580,-5 4-11,-5 2 2207,-5 7-2190,-6 3-1151,-5 9 1129,-5 4-23,-2 5-5,-1 5-6,2 2-6,4 3 0,6 0-5,8 0-11,9-3-41,9 8 41,14-13 5,8 4 17,11-15 0,6-5 17,4-5 5,5-4-393,1-4 404,4-5 12,0-4 0,1-6 5,-1-2 23,-1-4-2077,-3 0 2110,-4-3 146,3-11-459,-12 8 336,2-8 16,-14 12 1,-2 1-6,-3 3-6,-1 3 427,-2 2-348,-2 2 3074,-1 6-3265,0 1 505,0 6-538,0 0 5,-1 9 18,-2 3-7,1 10-5,-2 4-22,0 5-443,-1 6 437,-1 6-1683,-1 7 1649,-2 6-33,-3 5 47,4-28 1,-1 0-15,0 1 0,-2 1-11,-2 1 1,-1 1-32,-2 1 1,0 1-46,-3 1 1,-1 0-1,-1 1 1,-1 0 19,0-1 0,-1-1-3,-10 11 1,-1-3 111,9-14 0,0-3 0,-6 6 1,0-4-59,-7-5-488,4-10 386,4-9-60,3-5-46,5-10-44,5-6-40,5-10-44,7-11-35,7-10-582,7-2 1,5-3-524,-1 9 0,2-2 928,0 3 1,2-3-1,1 2-413,6-8 0,2 2-936,3-3 0,1 1 1042,3 0 1,1 0 248,2 1 1,0 2 338,2 1 1,0 1 403,0 2 0,-1 2-572,0 2 1,-1 1 864,-2 3 1,0 1 501,9-10 0,-1 2-440,-11 12 0,-1-1 215,1 1 0,2-3 0,-3 3-206,-5 4 1,0 2 245,8-7 0,-1 1 70,10-7 90,0 4 1112,-5 4-1056,-3 5 1632,-7 4-1794,-4 6 427,-7 3-685,-5 3 1479,-4 4-1624,-4 0 938,-1 5-950,0 1 1048,0 14-1193,-2 0-46,2 11-22,-4-1-33,-1 3-23,-3 6-11,-5 4-1230,-2 4 1241,-3 5-11,-2 2-11,-3 2-28,0 2-12,-2-2 12,3-1 6,0-3 10,4-6 6,2-4-5,4-6 0,2-5-12,1-6 12,3-5-6,1-5 11,1-4 45,1-4 56,0-3 1460,1-1-1455,3-8-60,2-1-24,3-9 7,3-2 4,4-4 7,2-4-1338,5-1 1343,0-2 11,3 3 85,10-10-80,-8 12-10,6-4-12,-15 16-699,-1 3 677,-5 3-6,-1 3-5,0 2-17,0 1 0,0 0 6,1 4-1,1 1 1,0 4-6,1 2 1222,0 4-1238,7 9 16,-6-4-12,4 7-4,-8-7 802,1 1-797,-1 0 11,1-2-23,6 4 18,-2-8 5,5 2-11,-3-11 11,1-2 0,2-4 0,2-3 0,1-5-6,2-6-5,2-5-684,-1-3 711,0-3 12,0-5 0,-1-4-5,0-5-1,-2-4-2707,0-5 2702,-2-3 16,0-1-957,0 1 992,-3 1 16,-2 5 33,-3 4-124,-3 5 164,-4 6 11,-3 4-6,-3 5-11,-1 4 412,-1 5-351,-3 4-161,1 4 2389,-2 2-2440,2 3 1431,-1 3-1419,-1 3 241,-1 6-259,-10 17-11,4-1-3397,-7 16 3380,7-5-22,1 5-481,3 5 391,2 4-355,5-1 0,1 2 218,1-19 0,0-1-404,2 21 0,3-3 155,7 2-28,6-3-229,5-4-545,5-6-469,3-6-1031,2-6 2834,3-2 0,-17-15 0,-2 0 0</inkml:trace>
  <inkml:trace contextRef="#ctx0" brushRef="#br0" timeOffset="1.26959E6">21114 7514 21409,'47'-17'2,"0"-1"0,-2 2 0,-3 4 1856,10 7-1898,3 0 1,2-1-106,3 1-1173,-7 0 0,-4 0 735,-14 2-559,-4 1-334,-3 1-7827,-5 0 9303,-5 1 0,-10 0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5T14:24:46.27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2003 3194 16219,'-3'0'2100,"0"1"4459,3-1-6307,-8-2-107,9-5-61,-4-6-27,14-5-1,4-7-1118,5-5 1090,5-6-6,-4 5 0,2-2-11,-5 6 1,1-2-902,8-11 1,-1-2 895,-4 8 0,-2 0-1,3-5 1,0 0-4,1-3 1,0-3-1,0 0 0,3-4 0,-3 1-630,-4 10 0,-1 1 0,0-2 628,7-10 0,0-3 0,-2 4 3,1-3 0,-1 3-6,-3 3 0,0 0 9,-3 5 0,-2 1-1,-3 5 1,-1 2-802,3-23 807,-8 12 162,-10 11-189,-6 9 1366,-9 9-1394,-21 9 27,5 9 1567,-15 9-1544,12 10-1,1 4-5,0 7 6,4 5-12,0 6-491,2 6 503,16-23 0,0 1-6,0 2 0,1 0-389,0 3 0,1 1 389,0 1 0,1 0-3,0 2 0,2 0 0,1 1 1,1 0-1,0-2 0,2 2-11,2 13 0,1 0-543,2-14 0,1-1 604,2 10 0,2-3 35,11 9-30,5-8 350,5-8-390,22 0 11,-8-15 790,16-3-855,-13-14 27,3-7 62,1-5 56,1-6 33,1-7 78,-1-5-114,-13 2 0,-1-1 1,-8 5 1,-1 0-154,7-8 0,-1 0-78,6-12 1097,-4 1-917,-10-1 1,-1 1-18,0-2 245,-6 6 0,-3 3-307,-10 15-40,-3 4 204,-3 5 704,-3 4-775,-6 1-146,-5 7 98,-33 21 13,17-4 426,5-3 1,1 0-340,0 5 3,3 1 62,6 0-38,5-2-80,7 1-102,3 5-38,13-1-85,1-2-13,11-6-47,1-10 51,5-2 58,4-5-596,5-1 681,2-5 36,1-2 85,0-5 30,-2-3 52,-3-4-22,7-10 7,-14 5-17,3-8 40,-18 9-75,-3 0 18,-5-8-120,-2 7-24,-6-6-40,-2 9 411,-3 0-541,-3 2-14,-1 0 19,-1 2 32,-2 1 14,0 2 32,-1 2 24,-1 1 682,1 2-601,-2 1 0,2 3 0,-1 1 0,2 1-5,1 3-18,3 1-5,0 4-50,2 3-258,-1 13-62,4-4-159,1 12-590,4-7-1159,6 3-3705,4 1 6020,8 3 1,-7-15 0,1 0 0</inkml:trace>
  <inkml:trace contextRef="#ctx0" brushRef="#br0" timeOffset="857">4162 2191 20757,'-7'-3'1797,"1"1"-1356,6 2-73,-61-11-622,32 8 363,-9-3 0,-1 3-537,8 8 706,0 4-127,1 4 116,0 3-8,-1 4-679,0 3 678,-1 4-127,9-4 1,1 2 88,-11 17-191,13-14 1,1 0-3,-4 16-44,4 0-38,5 1-2837,4 0 2621,4 15-41,6-15-25,7 10-139,7-23-40,6-3 20,6-7-47,4-2-514,23-5 460,-12-7 190,16-4 152,-17-9-327,3-3 614,1-6 70,3-5 51,1-2 18,2-4-19,0 0 20,-1-2-19,-16 7 1,0 1 74,15-12-96,-18 12 0,-2-1 734,4-6-60,4-8-270,-13 10 60,1-3-27,-15 13 2792,-4 4-2961,-3 1-18,-2 3-281,-5 2 1212,-2 1-1359,-7 2 140,-14 8-56,3 0 63,-14 7-30,9 1 31,-1 1-641,1 2 766,2 0-70,3 1-32,4 0-45,4-1-16,3 0-39,4 0-30,2-1-24,3 0-32,2 6-32,5-6-52,2 5-19,4-8-57,4-1 9,2-3 57,2-2 39,2-3 737,3-2-616,0-4 38,2-3 58,0-5 104,9-12-1630,-5-9 1,-1-4 1677,5-3-142,-8 3 0,-5 3-173,-13 13 198,0 1-17,-4 4-14,0 1-50,-1 4-69,0 2 3280,-1 3-3352,0 2 348,-4 0-297,0 3 85,-3 3 39,-1 4 19,-1 3-3,-1 3-11,0 2 46,2 3 24,0 0-109,3 0-94,2 0-42,2-2-15,7 7-50,2-8-4,8 3-31,2-10 39,5-3 56,4-3 29,5-2 41,4-7-1662,25-11 1757,-11-2-11,-16 4 1,1-1 95,16-10-491,1-4 470,-1-2-32,1-2 14,-3-3-1197,-2-3 1150,-4-3-23,-3-5-33,-5-4-113,-18 23 0,0 0-9,-1-1 1,-1 0-6,-1-1 0,0 1-88,8-29-25,-5 2 11,-7 3-508,-4 3 701,-7 2 209,-6 5-7,-7 5-17,-5 7-8,-4 6-19,-3 8 20,0 5 10,-1 6 809,1 3-925,1 6 708,2 3-359,1 8 139,0 5-218,-8 27 295,7-5-538,9-9 0,0 1 40,-3 22-50,1 6-176,10-29 1,1 1-390,0 17 1,2 1 191,3-12 1,1-1 22,2 13 0,4-1-75,3-16 1,3-3-164,3 1 1,3-2-954,3 0 0,3-1-589,2-1 1,3-1 2023,8 3 1,-2-2 0,3 1-1,2-2 1</inkml:trace>
  <inkml:trace contextRef="#ctx0" brushRef="#br0" timeOffset="1485">7361 2365 32767,'0'-41'-103,"0"0"1,1 3 0,-3 8-744,-5 17-1227,-1 1 517,-2 4 1061,0 0 552,-14 3 627,8 2-988,-12 1 879,13 6 689,-2 2 1098,1 4-1723,0 3-639,0 1 0,1 4 0,1 0 0,3 3 0,3 0 0,3 2 0,2-1 0,6 0 0,11 6 0,1-7-402,9 5-1778,-3-11 4442,1 0-3532,0-2 296,-1 0 189,-1-1 434,3 5 553,-8-4 132,2 4-404,-11-5-266,-4 13 571,-15-2 944,-2 5-25,-11-7-152,1-7-1002,-4-3 0,-3-1 0,-2-3 0,-1-1 0,-13-4 0,15-2 0,-9-4 0,19-4 0,-3-15 0,10 2-2748,0-12-3886,12 3 787,10-2 5849,8-8 0,-4 20 1,2 0-1</inkml:trace>
  <inkml:trace contextRef="#ctx0" brushRef="#br0" timeOffset="2118">7737 2362 25736,'-4'5'5796,"0"-2"-4561,4-3-1235,-60 48 0,41-33 0,-14 11 0,4-1 0,23-18 0,4-2 0,0-2 0,2 0 0,0-2 0,3-1-380,2-2 311,13-6-567,0-1 231,9-7 434,-3 1 83,0-2 100,1-3 158,-1-1-91,-1-2-402,-3-1 170,5-13-80,-7 3-88,-1 0-38,-10 9-109,-5 11-79,-2 4-33,-3 1-85,-1 3-176,-4 2 537,-2 2 309,-1 2 158,-3 1 215,-10 7 302,4 1 176,-15 13-1056,15-3 0,-6 6 0,11-3 0,1 3 0,0 13 0,5 19 0,5-11 0,9 8 0,8-28-1276,5-1-437,8-2 609,4-1 116,7-2-359,5-3 881,4-5-458,3-5 913,-1-4 351,-1-5 125,-3-4-1512,-2-6 1477,-4-4-10,-2-5 242,-2-2-485,7-18-195,-12 6 26,5-14-94,-15 8-90,0-6-112,-2-4-76,2-5-38,-1-3 304,-4 17 1,-1 0 121,-3 11 0,0-2 160,6-27 1,-2 1 178,-3 4-187,-3 14 1,-3 3 162,-4 10-59,-3 5 493,-1 6-542,-4 3 2506,1 6-3327,-1 2 174,3 5 399,-1 11 393,-2 13-98,0 6 490,0 12-469,3-5-1882,2 7 2081,1 4-207,0 4-1503,2 2 706,1 3 136,1 2-57,1 2-929,-1 3 918,2-1-50,-1 1-483,2-12 0,2-1-157,0 10 454,-1-17 0,0-3-1328,-3-11-1173,-1-5 3162,-5-5 0,2-9 0,-3-3 0</inkml:trace>
  <inkml:trace contextRef="#ctx0" brushRef="#br0" timeOffset="2567">8297 2546 18195,'-4'-8'4998,"1"2"-4658,3 6 1298,0 0-484,-30-65-1840,20 43 714,-7-16 0,1 3 16,14 23-295,0 1 735,3 1-203,4 0-396,4 2-61,6-2 609,5 2-44,5 0-80,6 1-557,4 1 317,5 0-82,4 1-27,3-1 34,2 0 63,3 0 45,-2 0-190,-8 0 0,2-2 187,-5 0 0,1 0-16,0-1 1,-2 1 139,14-7-121,-33 7-36,-10 3-172,-2 1-18,-9 3 521,-3 1-713,-5 2 423,-5 1-98,-5 5 609,-16 8-1682,6 0 1653,-9 6 366,13-3 376,4 1-948,4 2 57,6 0-141,4 0-343,4-1-154,6-1-436,6-2-570,6 0-22,7-3 578,5-2 232,24 1 195,-10-7 210,-4-2 0,0-2-364,4-2 507,10-5 42,-19-2-189,-2-5-166,-1 0 95,6-9 244,-10 3-63,4-5-82,-15 4 1319,0-11-1192,-7 8 192,-2-9-15,-3 10-200,-1-1-141,-1 2-265,0 0 16,-1 2 32,-1 2 66,-1 1 20,2 3-32,0 3 39,0 1 537,1 3-619,1 1-497,0 3 30,7 3-433,1 2-575,8 5-1065,2-1 2781,3 4 0,-9-7 0,0 2 1</inkml:trace>
  <inkml:trace contextRef="#ctx0" brushRef="#br0" timeOffset="3027">9815 2260 24937,'-26'40'27,"0"0"0,0 0 0,-8 10 1,7-3-62,19-15 0,5 0-35,-2 6 0,2 0-49,-3 23-906,2-20 1,1-2 966,0 15 11,0-8-22,0-6-17,-2-8 1361,-5 0-1232,0-13 49,-2-1 808,2-14-680,2-2 599,1-4-745,-1-5 2132,2-4-2301,0-6-3,0-5-24,0-6-25,2-7-45,1-7-341,2-8 502,0-5-494,3-3 644,2 15 1,1-1-1044,0 12 1,0 0 1037,2-10 1,2 2 125,4-12 4,3 2-2368,2 3 2381,4 3 19,1 3-9,4 2-232,2 4-21,4 3 20,2 3-135,3 3 96,1 4 20,1 4-725,0 3 623,0 5 126,0 4 1940,-2 4-1740,-1 3-72,-1 5-75,0 6-70,-2 3-1158,0 5 1092,-3 1-3,-4 3 398,-5 1-759,-9 0-33,-7 0 155,-12 1 266,-30 12 2436,-4-9-2343,8-9 0,-2-2-8,4-5 1,0-1-27,-3-1 1,-1 0-491,-1-1 1,0 0 125,-2-1 1,0 0-399,-1-2 0,0 0-1794,0-2 0,0 0-2400,4-1 1,0-1 4588,-23 1 0,27-2 1,13-1-1</inkml:trace>
  <inkml:trace contextRef="#ctx0" brushRef="#br0" timeOffset="3610">860 4374 21450,'59'-18'1,"0"1"0,0-1 0,0 0 1,0 0-1,-6 2 0,-1 0 1,0 0-1,1 1 0,4 3 6,-4 2 0,3 2 0,2 2 1,1 0-1,-1 0 0,-3 1 0,-3-1-1413,9-1 1,-6 0 0,1 1 0,9-1 1421,-13 1 1,6 0 0,5-1 0,3 0 0,1 0 0,-1 0 0,-3 0 0,-4 1 0,-6 1-206,4-1 0,-6 1 1,-3 1-1,0-1 1,5 1 218,2-1 1,3-1 0,2 1 0,0 0 0,-2 0-1,-2 0-73,-3 0 0,-1 1 0,-2-1 0,0 1 0,1-1 90,2 1 0,0-1 0,0 0 0,1 1 1,-1-1-193,2 1 0,0-1 1,0 0-1,0 1 0,0-1 206,2 1 1,0-1 0,-1 0 0,1 1-1,1-1-1,0 1 1,0-1-1,1 1 1,-1 0 0,1-1-7,1 1 1,-1 0 0,1 0 0,0 0 0,1 0-14,0 0 1,0-1-1,0 1 1,0 1-1,1-1-7,0 0 1,1 0 0,-1 1 0,1-1 0,0 1-10,-11 0 0,1 0 0,0 1 1,0-1-1,0 0 0,0 1-1,1-1 0,-1 1 1,1 0-1,0-1 0,0 1 1,0 0-3,0 0 0,0 0 1,1 0-1,-1 0 1,1 0-1,-1 1-3,0-1 1,-1 0 0,1 0-1,0 1 1,1-1 0,4 0 2,-3 1 0,3-1 1,2 0-1,1 1 1,0-1-1,0 1 1,-2-1-1,-2 1-8,5-1 0,-3 1 0,-2-1 0,1 1 0,3 0 0,5-1-3,-11 1 1,5-1 0,2 1 0,2-1 0,2 0-1,-1 1 1,-1-1 0,-2 1 0,-2-1 0,-5 1-5,9 0 0,-4-1 1,-3 1-1,-1 0 1,2-1-1,3 1-3,-6-1 0,2 1 0,2-1 1,0 1-1,0-1 0,-1 1 1,-2-1-1,-3 1 2,13-1 1,-4 0 0,-1 1 0,-2-1 0,2 1-5,0-1 0,-1 0 0,1 0 1,-1 0-1,0 0 3,0 0 1,-1 0-1,1 0 1,-1 0 0,-1 0-6,0 0 0,-2 0 0,1 0 0,1 0 0,2 0-7,-7 0 1,4-1-1,0 1 1,1-1 0,0 1-1,-2-1 1,-2 1-22,6-1 0,-2 1 0,-2-1 0,1 1 0,3-1-13,-2 0 0,2 0 0,2 0 0,-1 0 0,0 0 0,-2-1-257,6 1 0,-1-1 0,-2 1 0,-1-1 0,-3 0-186,-1 1 1,-3-1 0,0 1 0,2-1 483,0 0 0,5-1 0,0 1 0,-5 0 0,-9 0 0,5 0 0,-7 0 0,-2 0 0,0 0 0</inkml:trace>
  <inkml:trace contextRef="#ctx0" brushRef="#br0" timeOffset="4217">11730 2271 17955,'2'-5'2889,"-1"1"28,-1 4-2568,-10-60-186,1 42-369,0-15 0,-3 3 358,-5 25 351,-2 2-83,-1 1-135,-3 1 127,1 4-49,-3 2 80,1 5-7,-1 3-146,1 2 262,2 5-209,-1 0-35,3 4-858,3 0 678,3 1-83,5-1-127,5-1-2761,4-1 2415,6-3-78,5-2-35,5-3 199,5-2 124,2-3 134,3-3 154,2-3 112,0-1 149,0-5 200,-2-2 110,-1-5-228,-3-2-45,-3-2-100,-2-1-126,-4-1 580,-1-10-781,-7 7 3272,0-7-3489,-5 9-3304,-6-6 3214,1 5 92,-6-5-32,-1 4 71,1 6 115,-2-1 103,3 8 172,2 1 128,-1 2 3560,1 2-3379,-1 2 252,-2 3 93,-1 4-176,-4 6-1032,-9 16-450,5-2-1710,-7 13-6615,12-11 8449,4-4 0,5-11 1,3-7-1</inkml:trace>
  <inkml:trace contextRef="#ctx0" brushRef="#br0" timeOffset="4528">11730 2745 22179,'-6'0'2331,"1"0"-6726,5 0 4636,-60 4-60,38 1 444,-13-1 0,2 1-515,21 5 908,3 0-864,2 4-112,4-3-6,2 3 3244,5-5-3353,4 0 457,5-1-391,3 1-10,4-2 41,3-1 43,3-2 72,1-2 39,-1 0-25,0-2-14,-3-2-51,-4-2 5,-1-2-27,-4-3-27,-2-1-43,-3-2 60,0-19-26,-5 9-23,-2-15-3,-5 14-31,-2 2-18,-4 1-7,-2 2-61,-10-1-15,3 7-734,-18 0-4827,3 17 4850,-4 4 1,14 1 0,10-2 0</inkml:trace>
  <inkml:trace contextRef="#ctx0" brushRef="#br0" timeOffset="19569">7537 5252 8741,'2'-5'8536,"0"2"-9064,9-31 0,3-7 1296,-4 8-352,2-6 1,3-11 0,-4 9-31,-4 2 338,-1 5 1,-1 2-389,-5 9-56,-1 2 162,-7 0-229,-7 6-163,-5 3-5,-5 7-334,1 8 328,-4 3-180,-3 5 152,-3 6 0,-2 4 17,0 4-17,12-4 1,-2 3-15,-5 12 0,2 2-510,4-7 1,2 0 506,-3 7 0,5-2 12,6 2 1601,6-4-1612,5-3 5,6-4-12,14 4 12,1-11 6,11 0 209,-3-14-193,15-8 40,7-15 1073,1-3-1067,-2-10-12,-13 3 5,-1-1-2002,-2-3 2025,-3-2 0,-3 1 2112,-3-3-2006,1-12-89,-8 14-235,1-8 246,-9 20 465,-2 4-471,-2 5 3252,-2 4-3246,-3 5-112,0 7 11,-7 20-5,1 3 11,-3 18-17,3 1 0,1 4-285,2-16 0,1 0 288,-4 24 0,0 0-6,4-22 0,0 0-14,-3 20 0,0 4-641,3-17 0,0 1 0,0 3 630,0 12 0,-1 3 0,0-2-638,2-11 1,0-1 0,0 0 629,-1-1 1,1 0 0,-1-4-30,-2 3 1,-1-3 24,-1-2 1,-3-1-524,-8 4 1,-1-4 584,-12 10 208,11-23 1,-1-7-197,-14-17-23,11-11-6,-3-17 6,20-18 1,6-7 484,2 16 0,2-2-504,1-24 0,5-5-124,3 23 1,4 0-1,1 1-148,2-7 0,3-2-742,4-4 1,4-6 0,-1 7-2788,-1 5 1,1 2 3808,-1 3 0,2-2 0,-4 8 0,7-8 0,-2 5 0</inkml:trace>
  <inkml:trace contextRef="#ctx0" brushRef="#br0" timeOffset="20493">7826 5245 25489,'18'-17'185,"7"3"-135,-9 13 17,7 0-364,-2-2 375,2-1 6,2 0 0,2-3-17,-1-2 17,1 0-11,-3-2 108,-2-1-80,-2-1 5,-4-3 23,-2 0-17,-4-2-11,-2 0-6,-4-2-28,-1 0 6,-3-1 11,0 1-6,-3 2 291,-1 2-285,-3 2-6,-2 3-22,0 3 0,1 1 28,-5 2-61,4 2-6,-3 1-1,6 1-21,-1 3 10,1 1 1,0 3-6,-2 4 11,2 3-11,-3 5 0,1 4 0,-1 6 0,-1 3 11,-5 18-11,2 3-5,1 0-1,7 4-1937,7-26 1931,4 6-25,4-15 37,3-3 11,0-2-11,4-4 6,0-2 16,4-3 1,2-4-18,3-1 18,4-4-1,3-5-2747,3-4 2759,3-5-28,1-4-41,-1-3 55,-13 3 0,0 0 8,10-12 692,7-13-698,-19 11 6,-3-1-17,-2-1 12,-2-2-12,-2 1 6,-1 1 11,-3 1 0,-2 3 0,-2 0 5,-3 3-281,-1 1 287,-2 4 2677,-1 2-2682,-1 2 88,-2 1-105,-1 2 17,0 1-23,-2 0 811,1 2-794,0 2-17,0 1 2,1 2 485,0 2-498,1 1 266,0 0-266,0-4 0,1 4 0,0-3 0,1 6 0,1 0 0,0 1 0,0-1 0,0 2 0,0 0 0,-1 4 0,1 0 0,-1 6 0,1 1 0,-1 3 0,0 5 0,-1 5 0,-3 6 0,1 5-477,-3 5 477,1 5-1251,-2 3 1251,3 2 0,1 1 0,2 1 0,4-1-155,4-14 1,2-1-299,7 17 105,-2-18 1,1-2-683,10 9-1011,1-3-289,0-5-3098,-3-3 5428,0-4 0,-11-12 0,-2-3 0</inkml:trace>
  <inkml:trace contextRef="#ctx0" brushRef="#br0" timeOffset="20751">8338 5059 24603,'51'-23'63,"1"0"0,-5 1 1,-6 5-25,-10 12-11,-1 0-5,0 1-7,-3 0 1,-3 1-11,-3 0-12,-4 1-44,-1-1 545,-3 1-809,-1 0-117,-3 1-3736,3-2-4922,-5 1 9089,2-2 0,-7 3 0,0 0 0</inkml:trace>
  <inkml:trace contextRef="#ctx0" brushRef="#br0" timeOffset="21177">8076 4663 19369,'-6'-5'72,"1"2"1999,5 11-2027,0 0 836,2 1-835,0-1 466,2 0-455,0 0 1555,2-2-1499,0 1 23,0-3 257,4 0-162,-3-3-12,4 0-22,-5-3-5,1-1-29,0-3 6,0-3-33,-1-1-1,0-1-22,-1-2 112,-1-5-129,-3 3 12,0-3 5,-2 6 72,-4-3-100,1 6-28,-3-1-11,1 5-11,0 0-6,0 2-6,0 1-16,0 1-23,0 1 0,0 0-56,0 1-95,-1 2-235,0 3-454,0 4-6228,-2 9 7085,3-1 0,2-1 0,3-7 0</inkml:trace>
  <inkml:trace contextRef="#ctx0" brushRef="#br0" timeOffset="22595">10210 4964 14880,'0'-8'3663,"0"2"-2425,0 6 1080,-23-63-1908,12 44-242,-3-16 0,-1 4 101,2 27-51,-2 1 118,-13 6-185,3 3-11,-10 5-16,8 3-24,-1 2-534,1 3 507,0 3-12,2 4-10,1 1-29,1 3 1,3 3-1,-3 16-11,9-11-16,1 11-1,10-17-5,6-3 11,4 0-3217,6-4 3217,7-1 11,5-3-1166,5-3 1155,5-4-147,3-3 142,3-2-6,2-4-201,1-2 218,-1-2 5,1-5 22,15-11-16,-15-1-6,13-10 12,-20 4-1,-3 0 23,-4-2 11,-4 2 2282,-4 2-2231,-6 0 10,-4 3 1581,-5 1-1569,-4 2-22,-3 3-18,-4 3 206,-4 3-217,-15 3-38,3 6-1,-11 2 6,6 6 554,-1 0-582,1 4-6,3-1-5,4 1-1,3 0 279,6 0-289,2 0-1,5-1 1,0-1-1,5-2 0,2 0-16,10 1 28,1-4-6,10 1 331,-2-7-314,38-6-17,-21-3-658,1-1 1,-1-2 680,-4-6 5,8-7 5,-20 3 1,-4 0 33,-4-2-849,-4 1 855,-4-2 84,-3-8-84,-6 7-12,-4-7 1272,-11 1-1282,2 9-1,-7-4-5,6 10 0,-2 3-12,-1 3 12,0 2 959,-9 2-993,6 2-5,-6 3 5,10 3-5,2 3-6,0 2-6,2 2-16,1 2-12,0 3-33,4 1-56,0 2-393,5 11 40,3-6-1215,15 18 263,2-18-1064,12 6-1888,-2-12 3553,9 0 0,-18-9 1,1-1-1</inkml:trace>
  <inkml:trace contextRef="#ctx0" brushRef="#br0" timeOffset="22968">10958 5076 21880,'4'-39'518,"1"0"1,2-23 925,-11 60-1343,1 3 419,-2 3-475,-1 2 245,-1 5-256,0 4 798,-1 3-804,0 4-5,0 3 10,0 1-22,1 2-5,1 1 5,0 1-5,1-1-1,0 1 1,-1 0-6,1 0-22,0-2 22,2-4 5,0 1 18,3-11 21,-1 0 29,1-12 17,1-1-6,2-3-6,3-5-27,4-4 10,1-4 1,3-4 11,0-3 5,2-2-387,-1-3 399,0-1-23,-1-2-6,0-2 7,1 2-52,0 0 24,1 2 4,-1 3-16,0 2 34,0 5-51,0 3 0,-1 4-16,1 2-34,-1 4 39,0 2-17,2 2 6,0 4-6,2 2-39,0 5-28,1 4-67,-1 3-62,1 3-90,0 3-72,0 2-274,2 3-69,1 0-183,2 1-958,2 0-2953,2 1-4122,-2-3 8934,-2-4 0,-12-11 0,-5-6 0</inkml:trace>
  <inkml:trace contextRef="#ctx0" brushRef="#br0" timeOffset="23541">12151 4798 22371,'-24'-38'184,"-1"0"1,4 3 0,0 11 587,3 25-683,-2 4 810,2 4-843,-1 5-2466,0 4 2477,0 6-33,1 4 287,0 6-304,0 7-6,1 6 6,-1 6-6,4-7 0,0 3-354,2-10 1,1 0 333,-4 17 1,1 0-4,3-13 1,3-1-9,0 2 1,1 1-32,3 1 1,0 1-34,2 1 0,1 0-56,3 2 0,1-1-70,1 1 0,0-1-8,2 0 0,0-1-40,-1-2 0,0-1 17,-2-3 0,0-1 90,-2-5 0,-2-2-45,-5 21 151,-4-15 134,-13-13-44,3-15 17,-8-8 106,-1-21-56,7-3 0,-7-15 2377,7 0-2355,0-5-344,1-4 384,2-2-6,4-2-28,6-3-27,4 1-27,12 3 1,3 1-64,2-11-18,2 14 1,2 2 0,6 6-1568,2 3 1534,4 4-12,3 2-146,4 3 114,2 2 4,4 2-1521,1 1 1522,2 2 11,-1 0 11,0 2 17,-3 1 342,-1 0-325,-3 1 11,-2-2 1624,-3 1-1624,-2-3-95,-2 1 112,-2-1 11,-1-1 11,-3-1 17,0 0 34,-1-1 2562,-2 0-2462,-2 0 275,-2 1 134,1-4-296,-6 7 931,-1-3-982,-6 8 351,-1 2-395,-1 2-24,-1 1 102,-2 1-196,0 1-40,-3 1-16,1 1-23,-1 4 0,-1 2-5,-1 5-6,-3 4 5,0 3-10,-2 6-12,0 3-6,1 4-33,1 4-56,2 2-61,3 1-102,3 1-1159,2-3 946,4-1-398,1-3 63,6-3-348,2-4-946,2-3 2117,6 3 0,-11-13 0,4 2 0</inkml:trace>
  <inkml:trace contextRef="#ctx0" brushRef="#br0" timeOffset="23894">12669 4812 25690,'-36'19'9,"1"0"1,2-2-1,10 0 8,22 4-17,4 0 11,1-2 1,4 0 16,10 3-17,-4-8 6,5 1 22,-5-10 6,-2-2 16,0-1 23,-2-3-5,-1-3 5,0-1 0,-3-5 179,3-15-157,-6 8 1,1-13-12,-4 13 17,0-1-11,-2 0-23,0 1 68,-3-5-96,0 8 0,-1-3-27,1 10-18,1 1-100,-1 2-34,1 3-139,-1 3-186,2 4-246,0 5-2078,1 13-1249,1-3-5327,2 6 9354,1-10 0,0-9 0,-1-3 0</inkml:trace>
  <inkml:trace contextRef="#ctx0" brushRef="#br0" timeOffset="24403">13364 4871 18697,'-50'-24'156,"1"1"1,3 2 0,5 7 2470,6 18-2565,0 4-1089,0 4 1060,3 4-27,1 2 948,4 5-954,2 3 6,3 4-6,2 3 22,3 4 2183,4 2-2239,3 18-1195,6-14 1190,7 11 1978,8-21-1944,18 5-1,-2-15 17,11 1 0,-10-17 6,-1-5 22,-2-7 192,-1-5-175,-1-7-23,-3-4-651,-1-3 730,-3-3 11,-4-1 1509,-2-2-1469,-4 0-1,-2 0 856,-2-1-939,-2-9-79,0 11-3087,0-3 3087,-1 15 616,0 4-616,-1 6 0,1 2 0,-2 8 0,1 6 0,-2 8 0,-2 29 2136,2-2-2136,1-10 0,1 0 0,-1 28 0,1-28 0,0 2-777,0 2 0,-1 1 777,0 3 0,-1 1-909,-1 3 1,1 1 908,-1 2 0,1 2 0,-1 1 0,0 2-930,0 1 1,0 1 929,-1 0 0,-1 1 0,-2-1 0,-1 1-258,-1-2 1,-4 2-158,-2-9 1,-4 2 0,-1-3 134,-3 5 0,-3-3 24,4-9 0,-3 1 0,1-6 200,-2-6 0,-1-4 151,-22 12 525,8-16-441,9-11 359,0-42-393,20 2-81,4-1 1,4-3 64,11-24-84,-1 25 0,1-1-23,3-3 0,2-1-16,1-2 0,2-2-15,2 1 0,2-2 0,0 2-53,5-7 0,1 1-80,-3 6 0,2 0 1,0 2-478,5 0 0,0 3-1969,1 2 1,1 1 2429,5-2 0,-2 3 0,3-2 0,-1 3 0</inkml:trace>
  <inkml:trace contextRef="#ctx0" brushRef="#br0" timeOffset="25076">14213 5149 26500,'-57'-1'398,"14"-2"-302,50 0-34,3 0-4,4-2-36,4 0 6,4-1-13,3 1 2,1-1 11,15-1-1372,-10 2 1360,9-1-21,-14 3 10,-1 0-10,-3 1-1,-1 0-16,-3 0-40,0 1-106,-3 0-224,-1 1-1983,3-1-3349,-4 1 5724,7-1 0,-13 1 0,1 0 0</inkml:trace>
  <inkml:trace contextRef="#ctx0" brushRef="#br0" timeOffset="25484">15336 4981 21075,'-7'1'1630,"1"-1"-1014,6 0-146,0 0-100,-71 8-2675,41-5 2462,-13 2 0,2 0 128,18-1 525,4 0-596,5 0-24,3-2-16,4 0-23,3 0 12,2-2 2432,1 1-2461,14-1-67,-2 0-33,14-1-12,0 0 23,4-2-243,5 1 226,3-2 11,3 0-28,0 0-5,1-1-790,-1-1 806,-2 1 6,-2-1-526,7-1 543,-13 2 72,6-2-16,-21 3 431,-1 1-369,-10 1 734,-2 1-785,-3-1 513,-1 2-608,-2-2-12,-1 1-21,-4 0-57,3 1-118,-2-1-251,3 1-549,2 0-1183,1 1 2174,0 1 0,2 0 0,-1 0 0</inkml:trace>
  <inkml:trace contextRef="#ctx0" brushRef="#br0" timeOffset="27473">16832 4875 12455,'4'-45'1483,"-1"1"0,1 0 0,-2-24 0,-2 10-1142,-6 23-50,-8-5 1835,1 17-1902,-4 5-28,-3 3-45,-2 5-45,-3 4-27,-3 3-23,-1 5 1035,0 4-1063,-1 5-5,2 5-7,1 4-10,0 3-1831,2 3 1836,1 3-11,1 5 1080,4 1-1080,0 4-5,3 2 273,4-1-284,3 16 10,5-17-234,7 7 235,5-20 16,5-7 0,2-4 3110,1-5-3049,1-5 1,1-3 34,0-6 402,3-4-425,1-6 5,1-6-526,2-3 532,0-4 28,1-2-22,-1-3 16,-1 1-10,-2-1-29,-1 2-5,-2 1-11,-1 2-12,-3 4 490,0 3-495,-4 5 11,0 2-56,-5 7 0,-1 1 0,-4 9 578,-1 16-572,1 4-6,-2 16-269,-3 0 252,-3 5-2045,-3 6 2051,-3 5-11,-1 5-477,6-27 0,1 0 476,-1 3 1,1 0 2,-1 4 1,1 1-854,0 1 1,0 1 793,1 3 1,0 1-12,0 1 1,0 0-15,0 1 1,-1 2-21,-2-3 1,-2 2 0,-1-2 47,-3 7 1,-2 0-483,1-8 0,-1 0 0,-2-3 532,-4-1 1,-2-4 19,1-4 1,-2-3-201,2-6 0,-1-4 268,-19 9 188,7-18-182,6-18-18,7-14-33,7-18 0,7-12-23,7-15-8,4 28 0,4-3 113,3-1 0,4-5 1,2 0-281,5-5 0,4-2 0,1 0 125,0-1 0,0 0 1,3 1-170,3-1 1,1 1 0,1 4-219,5-6 1,-1 4-132,2 1 0,0 1-163,-1 2 1,-1 3-446,0 3 0,-1 1-650,-3 5 0,1 0 1832,1 0 0,-2 3 0,2-2 0,-3 5 0</inkml:trace>
  <inkml:trace contextRef="#ctx0" brushRef="#br0" timeOffset="28188">17214 4868 16560,'-5'6'4347,"2"-1"-3334,3-5 2993,0 0-3906,4 22-27,9-25-22,9 14 16,10-34-6,3-4-755,2-4 744,2-5-1588,-1-5 1566,0-4 0,-2-6-22,-18 24 0,-2 0-1301,1-3 0,0-1 1303,-1-1 1,-1 0-4,0 0 1,-1-3-876,4-11 1,-2 0 883,-5 12 0,-1 1-112,2-9 0,-2 3 154,-4-9 336,-4 8-325,-7 5-17,-2 7 1792,-5 5-1791,-2 5-6,-2 3 2678,1 6-2695,-1 2-11,1 5-17,0 2 1284,-9 15-1273,4 1-11,-8 14-206,5 1 206,-2 6-23,-1 7 23,0 8-5,1 4 5,13-26 0,0 1 8,1 1 0,1 1-11,0-1 1,2 2-1,0-2 0,1 1-3,1-1 1,2 0-1,-1 27-11,4-22 1,3-1-18,5 15 1,7 9 5,6-27-17,3-4 22,5-6-751,4-7 718,4-5 11,3-6-1421,-8-7 0,2-3 1432,17-6 14,-15 2 1,-2-3-260,15-10 301,-2-4-22,-16 5 0,-1-1 12,14-13-7,-17 12 1,-2 0 22,5-9 45,2-10-12,-13 13 6,1-5 1,-14 17 603,-4 4-599,-6 4-32,-3 1-1,-6 5-6,-5 0-10,-2 6 10,-4 1 12,-12 11-50,9-1-179,-9 7 195,15-3-11,1 2 17,4 1-17,3 0-940,3 1 940,4 0-11,4 0 11,2 0-135,27 22 135,-8-20-11,23 16-1163,-13-29 1174,2-2 6,2-4 1765,-1-2-1743,-2-4 1349,-3-4-1338,-4-3 22,-3-5 199,-3-2-137,1-10 3314,-8 4-3392,1-7 11,-9 7-11,-2-1 5,-3 1-39,-3 0 23,-3 1-6,-2 0-11,-1 3 11,0 0-12,-2 4-4,-1 1 10,-1 4 6,-1 2-17,-1 2-16,-4 2-1,6 1-11,-2 4-28,8 0-44,3 4-107,3 2-185,1 2-241,3 0-330,6 1-577,4 1-2050,9-1 3579,10 2 0,-13-7 0,2 0 0</inkml:trace>
  <inkml:trace contextRef="#ctx0" brushRef="#br0" timeOffset="28612">18731 4207 20907,'0'-11'3388,"0"2"-2093,0 9-859,-23-65-83,14 46-776,-4-16 0,0 4 602,8 26 218,1 3-347,3 1-27,-1 2-1,2 3-22,-1 4 22,1 6 1,0 6 55,0 23-27,0-5-1,-1 19-8,-2-21 0,-1 0-1044,-4 24 1010,0-20 1,-1 0 8,-8 20-9,1-19 0,-1 1-5,4-11 0,0 1 2,-9 17 1,0-2-11,-1 0 10,-2 8 476,13-29-476,3-7 29,3-6 3,2-6 81,2-4 111,1-3-161,4-8 27,4-10-45,3-5 1,3-8 21,0 5 63,7-14-62,-3 8 1061,6-11-1067,-5 15-112,2 2 79,2 2-34,0 3 0,11-2 0,-8 10-79,30 0 79,-26 14 0,18 7 0,-9 18 0,-8-3-554,-7 1 0,-1 1 554,1 7 0,-1 9 0,-14-13 0,-7-1 359,-7-2-359,-9-2 0,-30 7-880,1-10 757,12-8 0,-2-1-375,-21 0-1023,14-7 0,-1-1 1521,6-1 0,2-2 0,-25 1 0,29-2 0</inkml:trace>
  <inkml:trace contextRef="#ctx0" brushRef="#br0" timeOffset="36139">14331 5075 7615,'-5'-1'6990,"0"1"-728,5 0-5864,-29-12-68,21 9-72,-22-9-62,29 12 214,1 0-366,6 0 46,2 0-6,10 0-22,0 0-3382,6-1 3376,3 0-11,3-3-1304,16 0 1303,-10-1 35,23-1 27,-19 0-44,-3 0 11,-12 2 39,-17 2 5,-2 1 2730,-4 0-2186,-1 1 1384,-6 0-2045,1 0 6,-5 0 5,3 0 0,0 0 1,2 0-7,0 0 1,2 0-1,0 0 18,0 1-6,1-1-12,-1 1 6,-4 0-5,2 1 11,-4 0-17,5-1 17,0 0-29,0 0-21,2 0 22,5-1 16,2 0 1,4 0 16,14 0-16,-9 0-6,10 0 0,-10 0 5,-6 0 1,1 0 0,-7 0-1,-1 0 130,-1 0-107,-8 0 22,-22 1-39,1 1-3397,-20 1 3391,12 0 29,-24 2-486,16-1 463,-15 1-22,25-1 22,3-1-11,7 0 0,6 1 0,6-2-17,4 2 3172,5-3-3167,2 1 691,1-1-685,0 1 6,1 0 0,2 0 12,2 0-1,3 1-11,2 0 11,3-1-5,3 0 10,11 2 1,-6-3-6,8 1-11,-9-2 12,0 1-12,2-1-6,0 0 12,2-1-6,1-1 11,12-2 0,12-3-11,-9 2-373,1-2 384,-24 5-5,-2-2 10,-4 2 57,-3 0-22,-4 2 10,-2 0 180,-2 0 194,-5 0-418,-1 0-17,-6 0 11,0 0 1,-4 3-12,-1-1 11,0 2 0,-10 1 0,7-2-16,-5 2 10,9-1 12,-3 0-17,6-1 17,-1 0-17,7-1 5,1 0 1,2-2-12,-1 2 6,3-2-84,0 0 73,7 0 34,7 0-18,13 0-10,0 0 5,6 0-3387,-9-2 3382,-1 1 5,-1-2 11,-5 2-11,-1-1 5,-5 1 1,-2 1-6,-4 0 22,-1 0 3561,-1 0-3566,-6 0-12,-2 0 6,-6 0-11,-3 0 12,-3 0-12,-4 2 11,-2 0 0,-3 1 6,-13 2-6,12-2 6,-7 2-12,17-3 7,4 0-1,4 0-11,2 0 0,5-2 0,0 1-6,3-1-22,0 1 34,6-1-6,-1 1 0,6 0 5,1-1-5,1 1 0,3-1 17,1 0-22,2 0 5,-1 0 11,1-1-11,-2 1 0,0-2 0,-1 1 0,-2 0 5,-2 0 7,1 0-12,-5 1 11,0-1-11,-6 1 84,0 0-62,-7 0-11,-7 2-5,-3 0 5,-5 2 0,1 0 12,-11 3-29,6-2 6,-7 2 6,11-3-6,2 1 11,2-2-11,2 1 0,7-2-28,1 1 28,6-3 6,1 1-6,4-1 0,6 1 5,2-1-5,7 0 6,-1 0 16,4-1-22,3-1 0,3-1-5,2-1-1,0 0 6,-1 0 0,0 0 0,-2 0-6,-3 0 6,-2 1 6,-4 0 11,-3 0 67,-4 1 45,-5 1-79,-3 1-22,-4 0 17,-6 0-17,-11 0-28,-1 0 11,-8 1 11,4 1-22,-3 1 12,-1 0-1,-1 1-11,2 0 11,1-1-5,2 0-6,4 0-6,2-1 12,5 1-6,3-2 0,3 1 0,3-1 0,0 0-51,3-1 46,5 2 10,1-1 1,7 0-12,2-1 17,1 0-11,5 0 0,1-1 12,3 0 10,2-2-22,1 0-6,17-2-10,-10 2 21,12-2-10,-15 2 10,-2 0 12,2 0 5,-12 1 1,-3 0 22,-13 1-12,-3 1-27,-10 0-1,-1 0 7,-9 0-12,-1 0 0,-4 0 5,-2 1 1,-2 1 5,-1 0-348,-1 1 337,-1 0 11,0 0-11,0 0 0,1 1 6,1-2-3275,0 2 3269,5-2 22,1 0-28,4 1 12,1-1 0,1 0-23,1 0 17,-1-1 242,1 0-236,1 0 10,1-1-16,1 0 3392,3 0-3392,2 0 0,2 0 0,2 0-33,3 0 33,8-2 11,0 0-11,10-2 0,-1 0-6,4 0-22,1 0 28,2 0-5,-1 0 16,-1 1 6,6-1-12,-10 1-16,4 0 22,-15 2-5,-1 0 28,-4 1-34,-8 0 0,0 0 11,-17 0-6,5 0 1,-9 0-6,6 1 0,-1 0 0,-1 1 6,0-1-29,0 1 34,2-1-16,2 0 10,1 1 7,3-1-18,0 0 17,3 0-5,1-1-1,0 1 12,-8 1-11,5-1-12,-6 1 12,10-1-12,2 1 12,0 0-1,1 0-5,2-1 0,2 0-5,1 0-1,2-1 6,0 1 6,6-1-6,1 1 0,5-2 5,1 1-5,2-2 6,2 0 0,4-2-6,1 2 5,3-2 1,-1 1-6,2-1 11,-1 1-11,0-1 0,-2 1-6,-1 0 1,3-2 5,-7 3 5,1-1 1,-8 2-17,-1-1 11,-2 1 11,0 0-5,-3 0 10,-1 0 147,-2 1-152,-8-1 0,0 1 0,-9 0 1,0 2 4,-5 0-10,-1 1 5,-3 0-11,1 0 6,0 1 5,2-1-11,3 1 0,2-1 11,4 0-11,1 0 6,4-1-6,2 0 5,1-1 7,2 0-12,1 0 100,1-1-88,6-1-18,2-1 0,6-1 12,1-1-23,2 1 12,4-1-12,0 2-50,2 0-157,0 1-420,1 0-908,-3 2-4531,0 1-3550,-5 1 9633,-4 1 0,-5-2 0,-3 0 0</inkml:trace>
  <inkml:trace contextRef="#ctx0" brushRef="#br0" timeOffset="40350">19454 4832 6882,'5'-8'6447,"0"1"-3572,-5 7-1659,30-64-270,-19 36-563,6-11 1,-2 0 244,-9 14 678,-3 1-796,-2 1 330,-2-7-515,-2 9-62,-4-3 339,-1 11-311,-8 2-207,1 5 1,-8 2-24,1 7-10,-4 4-1,-3 6-5,-2 4 17,-18 17 89,24-14 1,0 2-152,1-1 0,0 1 2,-2 6 1,4 0-25,-2 14 22,5-2-6,11-7 12,12-14 5,4-3 0,6-3 147,28-2-113,-12-7 11,23-4-11,-20-8-833,3-5 855,1-4-11,0-2 28,-1-3-2349,-3-3 2337,-3 0 85,7-15-1248,-12 10 1163,4-10-124,-16 16 108,-2 2 56,-5 3 11,-2 4 427,-3 5-438,-1 3 1957,0 3-2024,-1 3 2528,-9 5-2562,-1 3-5,-17 16-6,8-2 0,-9 10 0,11-5 0,2 3 481,3 1-481,3 1-22,4 14-141,5-11 140,7 9-44,37 2 67,-9-20 0,-4-7 0,2-2 6,10-9 16,2-2-22,0-9-1280,0-4 1291,1-8-22,0-6 34,2-5-12,-1-6 0,0-4 11,-1-5-10,-3-4-10,-21 21 1,-1-1 5,-1-2 1,-1 0 2,0-2 0,0-2-11,5-17 0,-1-5 0,1-4 0,-2-2-866,0 2 0,-1-1 897,-8 15 1,-1-2 0,-2 4 18,-2-2 1,-3 3-15,0 1 0,-2 2 60,-6-15 16,-4 28 61,-6 5-117,2 10-39,-2 2 190,2 11-184,-2 5-6,-2 7-1,-3 7 18,-11 29-12,7-6 269,8-12 0,0 5-297,3 4 0,1 5 1,2-2 158,0 1 1,1 1-199,0 3 0,-1 4 1,4-4-1280,2-4 1,3-2 942,3 1 0,1 1-442,1-1 0,2 0-2531,2-1 0,2 0 3354,4 5 0,-1-2 0,2 3 0,1-3 0</inkml:trace>
  <inkml:trace contextRef="#ctx0" brushRef="#br0" timeOffset="68349">22206 4653 22587,'25'-51'827,"-1"0"0,1-4 0,-5 10-575,-12 25-22,3-10 179,-5 16-252,-2 5-17,0 0-45,-3 7-5,0 1-17,-4 9-17,-2 3 5,-6 10-5,-4 4 34,-11 19-62,5-8-26,5-6 1,1 0 9,2 4-714,1 8 707,11-15-10,6-2 10,6-1-5,7-2 0,4-2-185,5-3 185,3-2-5,4-3-398,3-3 403,1-2-41,2-4 63,0-2-5,-2-4 22,-3-3 45,10-13-17,-14 2 12,7-7-1,-15 3-65,-4 0 65,-1-3-2803,-2 1 2786,-2-2 6,-2-1-176,-1 1 165,-3-1 267,-2 2-284,0-2 0,-4 3 55,1 0 13,-3-13 2964,-2 16-3059,-1-8 700,-1 19-718,0 2 306,1 3-356,1 1-62,0 2-705,1 0 229,1 5-313,1 2-2891,9 11-1887,1-2 5685,10 7 0,-12-13 0,1 0 0</inkml:trace>
  <inkml:trace contextRef="#ctx0" brushRef="#br0" timeOffset="68660">23337 4406 21461,'-3'-5'3719,"0"1"-1417,3 4-2240,-50-57-1910,38 43 1859,-39-43 362,51 57-379,0 1 371,0 4-354,0 2-11,3 6-5,6 15-1,9 11 1,3 4-132,7 3 132,-3-11-18,-4-10 1,0 0-17,13 13 16,-12-13 1,0-2-40,7 7-16,-4-1-23,-5-3 146,-5-2-185,-7-4-56,-4-2-51,-8-3-94,-4-1-102,-6-2-106,-5-2 905,-1-2-1571,-3-3-712,-3-2-1859,-2-3 3786,-6-4 0,15 3 0,1-3 0</inkml:trace>
  <inkml:trace contextRef="#ctx0" brushRef="#br0" timeOffset="68834">23211 4451 25573,'-41'8'694,"8"-1"-621,4 25-23,7-7-22,-10 16-56,9-8-1051,-5 11 810,11-12-2140,1 15-2744,7-11 5153,3 14 0,5-32 0,1-1 0</inkml:trace>
  <inkml:trace contextRef="#ctx0" brushRef="#br0" timeOffset="69583">23642 4521 21405,'3'-11'3249,"-2"1"-2560,-1 10 1120,0 0-1736,-52 27-56,37-13-9,-13 3 0,4 1-2,22-4 5,5 0 12,9 3-7,2-5 7,9 1-23,-2-6 5,1-3 1,1-2-6,0-2 17,1-1 0,-1-3-1,-1-3 7,0-2 16,-1-3-5,-2 0 5,-2-2-6,-1-2 1,-2-1 0,-1-3-12,-2-1 12,-2-2-1,-1-2-5,-2 1-5,-1 0-1,-3 1-11,-1 2 34,0 2 0,-2 3 16,-2 2-16,-1 2 0,-3 1 17,-1 3 22,-5 0-45,1 4-17,-4 0 6,2 4 23,0 2-40,-2 2 6,1 3-12,-2 3-10,0 2 10,0 2-5,0 2 0,1 3 11,2 1-11,2 3-11,1 10-22,6 1 21,3 1 12,6-5-28,5-10-3397,3-2 3408,2 0-142,3-1 137,0-1-17,2 0 5,-1-1 0,0-2 1,-2-1-1,-2-2 6,-2-2 6,-3-2 11,-1-2 11,-3-1 0,-1-3 0,0 1 44,0-1 3283,1-1-3321,0-1 179,2-1-213,0-3 44,1-1-4,0-3-1,1-1-11,0-2 5,1-1 7,0-1 4,1-1-4,0-1 10,6-5-11,-3 4-5,3-3 11,-6 8 5,1 1 6,-2 0 6,0 1-6,1 0-6,-1 2-5,0 1 22,0 0-28,0 1 0,2 0 1,-1 0-12,2-1 11,1 1 0,3 1-5,0 0 10,3 2-4,0 0-7,2 2 12,2 0-23,-1 1 18,0 1-1,-1 0-11,-3 3 0,5 4 11,-7 2-11,2 4 45,-9-1-45,-1 2 5,-1 1 1,-2 2-23,-2 1 23,-1 2-1,-2-1 1,-1 1 0,-1 0-18,-1-1-4,-1 0-130,-5 8-1450,-4 10-393,2-7 1989,-3 10 0,10-29 0,-1 2 0</inkml:trace>
  <inkml:trace contextRef="#ctx0" brushRef="#br0" timeOffset="70183">24709 4699 16616,'9'-9'4739,"-2"1"-3658,-7 8 3036,0 0-4016,12-18-40,-8 13-16,8-12 0,-13 18-12,0 2 1,-1 1 11,-2 6-28,0-2-6,0 3-6,3-3 18,-1 0-12,2-1 0,3-1 12,0 0-7,3-2 18,2-1 173,10-1-106,-6-4 101,12-5-96,-13-1 6,3-5 263,-2-6-274,-6 7-6,0-8 79,-6 7-96,-2 4-26,-2-3-52,-2 6 0,0 0 0,0 2 0,0 0 0,0 1 0,0 2 0,1-1 0,-7 4 0,4 0 0,-4 3 0,5 2-29,0 0-156,1 2-123,2 1-191,1 1-324,2 2-582,1 0 1405,10 8 0,-7-11 0,7 3 0</inkml:trace>
  <inkml:trace contextRef="#ctx0" brushRef="#br0" timeOffset="71512">25182 4405 27796,'-14'-8'84,"2"18"-73,7 15 6,0 12-11,1-10 5,-2 13-6,1-11-675,-2 10 670,1-15 11,0 0-6,-1-2 23,1-2-3071,0-3 3043,1-4 5,1-2-44,0-5 50,2-1 23,0-3 512,2-2-501,1-7 3386,3-5-3397,3-13-23,2 2 12,1-4 5,-1 5 5,2 0 29,1 0-34,2 0 28,10-8-28,-4 9 0,9-5-6,-8 11-201,0 2 179,1 2 0,6-2 0,-7 7 0,5-1 0,-9 6 0,-1 3 0,-1 3 203,0 4-203,-1 4 0,0 2 0,-2 1-46,0 4-27,2 10-3392,-4-5 3381,2 7-557,-2 0 288,-1-9-78,3 7-40,-2-12-44,2-2-11,0-4 10,3-2-453,10-5 594,-4-3 95,9-5 95,-7-3 101,3-4 73,1-2 56,2-2 44,0-2 29,1-1 50,0-1 17,0-2 22,0 0 2869,-3-1-2840,0-1 27,-4-1 17,-1 0 28,-4 1 23,-4 0 5,-4 2 289,-3 1-340,-5 3-38,-2 1-40,-4 2 106,-10-1-189,-1 5 465,-9-1-488,3 7 0,-2 1-28,-1 1-23,0 3 1,-1 2-23,0 4 5,1 2 12,-9 12-34,9-4-22,-13 19 5,18-13-509,-3 8 509,11-10-11,3-1 12,2-3-18,4 0-5,1-2 23,3-2-51,6 3 39,2-7-17,4 2 23,-2-8 516,1-2-500,1-2 1,1-2 5,1-2 6,0-3 0,2-2 11,-1-3 33,7-8-16,-6 4 5,3-7 1,-7 6-1,-1 0 12,0 0 44,4-4-39,-6 5 1,2-1 17,-7 8-85,-1 0 0,-2 5 0,-2 0 0,-1 4 0,-2 6 0,-1 1 0,-3 6 0,-2 0 0,1 2 0,-1 2-3392,0 1 3392,1 0 0,0 1 0,2 0-13,2 1-250,1-1-1439,11 17 783,0-14-224,9 9-117,-1-19-157,3-3-420,14-4 1204,-4-3 258,10-1-146,3-8 767,-13-1 270,5-6 117,-18-2 3464,-4 0-3402,-3-1 694,5-10-711,-5 5-12,3-5-50,-5 8-73,-2 1-38,-1 0-68,0 1-45,-2 2-39,0 1-40,0 2-44,0 3 151,-1-2-274,0 5-23,-1-1-45,0 6 23,-1 0-95,0 6 5,0 1 0,0 7-11,1 0 6,0 2-1,0 3 1,0 1-12,0 10 1,0-6-1,-1 6 6,0-10-22,-1-2 10,-1-2 7,-1-2-6,0-4 22,-1-2-17,2-2 12,-1-2 22,2-2 11,0 0 6,0-10-12,0 2-5,1-10-5,-1 2 5,1-1-6,0-4 2,1-1-24,1-3 0,3-2 0,1-1 0,14-22-3392,10 6 3392,-8 16 0,4 3-2269,30-5 2269,-15 16-405,-4 12 405,-19 5-40,-1 5 40,0 2 0,-3 4 0,0 2 2047,-2 4-2047,-3 2 0,-3 1 0,-1 0 0,-3 0 3063,-1-1-3063,-2-1 0,-1-2 896,-1-2-896,0-3 0,2 0 0,-1-3 100,2-2-100,0-1 0,0-3 0,0 0 0,0-3 0,4-1 0,2-2-315,5 0-217,5 0-476,5 0-1098,7 0-3672,6-1-4007,-1 1 9785,-5 0 0,-12 0 0,-8 0 0</inkml:trace>
  <inkml:trace contextRef="#ctx0" brushRef="#br0" timeOffset="71750">27174 4496 20212,'0'-8'5865,"0"2"-5344,0 6 1299,0 0-1748,-18-23-27,13 17-11,-12-16-17,17 22-1949,0 0 380,-2 4-2442,-1-2 3994,-2 3 0,2-3 0,0 0 0</inkml:trace>
  <inkml:trace contextRef="#ctx0" brushRef="#br0" timeOffset="72326">26671 4641 12382,'-9'4'6873,"2"0"-5602,7-4 4302,0 0-5287,35-24-23,-23 14-39,28-19-22,-30 18-40,0-2-22,1-2-22,1-3-34,1-3 0,2-1 0,2-2-12,2 0 18,1 1 0,0 2 5,0 2-6,-1 3-21,-1 2-18,0 3 6,0 1-11,-1 2 11,1 2 0,-1 2-23,0 2-10,1 0-12,-1 2-5,0 4 5,0 1-11,1 5-6,-2 3 1,0 4-7,-2 2 12,-1 3-11,-1 3-6,-2 2 1,-1-1-35,-2 2-1401,-1-2 1278,0-1-721,-2-1 447,0-1-241,0-1-370,-2-1-1103,-1-3-1462,0-2 3624,-6 0 0,4-9 0,-3 0 0</inkml:trace>
  <inkml:trace contextRef="#ctx0" brushRef="#br0" timeOffset="72750">27405 4513 27835,'6'0'151,"0"2"-83,2 10-35,1-3 1,3 4-1,-1-3-16,0-2-6,1-1-5,1 0-6,-1-2 11,1-1 0,-1-2 12,0-1-1,0-1-5,1 0 5,1-2-5,0-2 6,2-2 27,7-9-28,-5 2-5,4-8 17,-7 2-1,-1-1 18,-1-1 22,-3 0-16,-1 0-57,-3 1 0,-3 2 0,-3-4 0,-4 7 0,-4-1 0,-2 8 0,-11 2 0,3 2 0,-7 2 0,7 1 0,-1 5 0,1 1 0,-1 7 0,1 4 0,0 4 0,0 4 0,1 4 0,3 2 0,4 3 0,4 0 0,3 3 0,7-1 0,6 2-2100,10-1 2100,6 0 0,-1-12 0,2 0-651,17 11-80,-14-13 1,0-1-4642,15 3-4459,-6-5 9146,-6-6 1,-16-6 0,-8-4-1</inkml:trace>
  <inkml:trace contextRef="#ctx0" brushRef="#br0" timeOffset="139834">29014 4667 11536,'0'-4'6699,"0"0"-3882,0 4-794,-2-63-1251,0 39-170,0-15 0,-1 1-147,-1 22-69,0 0-95,2 11-61,1 1-68,1 3 79,0 0-196,0 8 100,1 19-89,1-3 0,1 17-5,0-11-6,-1 3 5,0 3-16,1 2-6,-1 2-945,0-1 951,-2 2-12,1-3-16,-1-1-6,0-2-28,0-4 28,-1-1 0,1-4-26,-2-3 20,0-3 12,-1-3-1,1-3 18,-1-2-12,2-5 953,0-2-640,1-4-227,0-5-69,0-2-6,0-7-11,0-2 6,1-4-6,2-34-16,-1 14-338,0 7 1,0-1 347,0-9-5,0-4 0,-2-1-11,1 13 0,-1 0 22,0-18-3,0 18 1,0 1 30,0-11-33,0 2-1,0 2-10,0 4-18,3 5 29,1 3-6,3 4-6,3 4 12,2 3-17,2 1 0,3 3-114,15-3 108,-6 7 12,11 0-669,-8 7 652,1 2 11,2 4 11,1 3-17,2 4-6,-2 3 1,0 2 5,9 3 3,-11-4 0,-1 2-64,-1 4 44,-14-5 40,-2 3-6,-19-6-2477,-5 0 2482,-11 1-10,-8 0-1908,-7 0 1908,-5 1-101,-4-2 61,-3 1 23,1-2-676,1 0 665,5-2-18,7-2 1139,5-1-1189,7-2 1990,7-1-2152,3-2-349,6 0-666,4-2 568,6-2-4252,4-2 4962,9-4 0,-6 5 0,0-1 0</inkml:trace>
  <inkml:trace contextRef="#ctx0" brushRef="#br0" timeOffset="141093">29647 4342 20274,'0'-3'3540,"0"1"-426,0 2-3092,14-33-5,-7 25 6,13-23-7,-10 36-16,0 4 0,2 4 0,1 2-5,-1 4 16,1 2-17,-2 3 6,0 1-16,-1 0-1,-2 0 6,-4-2-1,-1-2 24,-4-3-12,-4-2 5,-3-3 12,-4-1-28,-2-3 44,-10 1-21,5-4 16,-6-1 22,5-3-5,7-4-6,0-2 17,7-3-17,3-3-5,1 1-6,1-4-23,2 1 12,7-9-17,1 5 17,6-6-23,0 7 6,2-1-11,3 0-17,2 2-3386,3 1 3369,3 1-5,2 2-141,18 0 74,-10 3-35,12 0-27,-14 3-2313,-2 3 2217,-2 0-33,-1 0 2241,-2 1-2253,-4 0 23,-3 0 45,-6 0 73,-4 0 61,-3 0 68,-5 0 89,-1 0 1121,-3 0 2613,-4 1-3594,2 0-11,-5 0 106,3 0-173,0 0-22,0 2-18,2 0-5,0 3-39,2 0 5,1 5-5,7 2-11,2 0 5,6 1 6,9-1-17,-5-4 5,7 2 1,-8-6-6,-2-2 11,-1-2-5,-1 0 11,5-3-6,-6-2 0,5-3 0,-7-3-5,0-3 16,0-3-11,0-2 6,-2-2-6,0-2 12,-1-10-12,-3 9 0,-1-5 0,-6 11 12,-3 3-12,-3 2 11,-3 2-5,-4 1 0,-2 2 17,-2 3-12,-2 0 17,-1 3 51,-17 5-73,14 1-6,-11 5-6,19 0-5,2 2 17,0 2-17,4 0-5,0 3-7,4 1 1,3 2-17,1 2-33,5 2-35,3 1-66,5 1-437,13 11 84,-3-9-85,8 7-83,-5-14-101,-1-3 28,1-3-79,-1-4 17,0-2 67,0-5 35,-1-2 167,0-1 140,-1-2 190,0-3-3195,-2-1 3554,0-4-414,-1-1 649,-3-4 118,-1 0 73,-3-2 67,-1-1 39,-1-1-5,-3 1 649,3-7-717,-3 6 3070,0-5-3176,-3 11 1106,0-2-1280,-1 5 152,0 0-208,-2 6-235,0 0-17,0 2 34,0 9-40,0 1 7,0 9-12,0 1-12,0 4 24,0 3-7,1 2 1,0 3-17,2 0-1,1 18-4,-2-12-1037,1 12 1042,-3-18-119,0-2 119,0-3-23,-1-3 17,-1-5 12,-7 5-1,3-12 12,-4 3-1,7-11 1057,0-2-1039,0 0 114,1-4-131,-1-2 16,0-12-5,2-12-12,-1-4-700,2-7 706,2 6-45,8-26 45,0 11-8,-3 14 0,0 1 14,4-17 5,-4 16 1,-1-1-12,3-14 0,2-11 6,-5 27-3168,0 3 3163,0 4-12,1 3 16,1 4-4,1 4-12,0 4 16,0 3 444,0 3-449,5 2 3387,7 4-3398,-2 4 6,4 3-46,-7 3 29,7 10 0,-5-3 17,4 8-6,-9-6-28,-2 8 28,-6-6-23,-4 6 12,-8-10-17,-5-1 6,-6-1-18,-3-1-21,-2-1-34,-3-2-96,-1-2-173,-2 0-1787,-16-1-1210,11-3 3361,-18 0 0,32-5 0,1 0 0</inkml:trace>
  <inkml:trace contextRef="#ctx0" brushRef="#br0" timeOffset="141685">31232 4208 17473,'2'-4'5781,"0"0"-3048,-2 4-2660,10-18-17,-10 21 0,7-11-22,-12 26-6,0 2-6,0 0-11,0 2-11,2 1-5,0 1-35,1 1-44,0 1-67,1 1-134,1-2-181,1 0-329,1-4-476,2-3-953,0-4-1820,2-3 4044,0 0 0,-2-7 0,-1 1 0</inkml:trace>
  <inkml:trace contextRef="#ctx0" brushRef="#br0" timeOffset="141883">31332 3856 15076,'-2'-3'5534,"1"1"-3753,1 2-2173,-10-14-2235,14 22-1798,-9-12 4425,17 28 0,-7-14 0,0 0 0</inkml:trace>
  <inkml:trace contextRef="#ctx0" brushRef="#br0" timeOffset="142588">31644 4112 20979,'2'-7'3389,"0"1"-2650,-2 6 1211,0 0-1950,0-21 17,1 27-6,1-16-11,0 32 11,1-1-5,-1 3-12,-1 2 28,0 2-22,-1 0 0,0 1 6,-2-3-28,-1 0 22,-2-4 5,-1-1-5,-1-3 11,1-3 6,-2 2-11,3-8 11,0 1 16,3-7 40,1-2 112,0-1-118,1-5-28,0-1-28,0-6 29,0-2-29,0-1-6,2-3 12,1-2-22,3-1 10,1-2 6,2 1 1,0 0-18,3 1 23,-2 3-12,2 1 7,-1 3-12,0 1 5,0 4-5,1 2-17,0 2 1,2 3 16,0 1-12,1 2 24,0 3 4,0 3-21,-1 4 5,0 2-17,-2 4 28,0 1-16,-1 2-12,0 2 11,-2 1-16,0 0-206,-1 0 211,-1-1-11,-1-1-11,1-1 17,-2-3-12,1-1 28,-1-5 6,-2-2 0,1-5 17,-2-1 6,1-2-35,-1-1 246,2-3-212,1-3-5,3-5 28,0-3-23,2-3 29,5-13-18,-2 4-361,5-9 356,-5 7 23,0-1 5,1-1-6,-3 0 12,1 1 10,-3 2 18,-1 3 22,-3 2-11,-2 2-6,-1 4-11,-2 2-17,0 3 6,0 3-66,0 2-7,-1 3 356,0 1-356,-1 1 0,1 0 0,3 9 0,1 0 0,4 10 0,2 0 0,4 3 0,3 4 0,3 2-1696,4 1 0,0 1 1696,5 8 0,-5-8 0,-3 0-77,-5 0 14,-6-3-88,-5-1-12,-6-2-27,-6-2-79,-6-2-78,-5-1-118,-5-3-190,-3-2-258,-2-4-532,0-1 2312,0-4-867,-2-1 0,16-3 0,0 0 0</inkml:trace>
  <inkml:trace contextRef="#ctx0" brushRef="#br0" timeOffset="142841">32409 3802 20711,'0'-5'4559,"0"2"-2302,0 3-2240,-1-33 0,1 31 0,-1-21-6,4 43 6,1 5-12,4 7-10,3 6 10,2 5-1537,1 5 1504,0 2-65,-4-14 1,-1 2-115,2 17 58,-5-20 1,0-1-283,-4 10-190,-2-5-276,-5-1-447,-3-5-969,-3-3-2817,-1-4-3821,1-6 8943,2-6 0,4-7 0,2-4 0</inkml:trace>
  <inkml:trace contextRef="#ctx0" brushRef="#br0" timeOffset="143042">32395 4172 20397,'-2'-3'4593,"1"0"-2285,1 3-2258,50-61-2016,-30 45 1971,9-17 1,1 5 108,-7 26-142,-4 1-40,5 1-60,-6 0 303,-1 2-1435,7 5-118,-7-1-1389,3 2 2767,-8-1 0,-6-4 0,-1 1 0</inkml:trace>
  <inkml:trace contextRef="#ctx0" brushRef="#br0" timeOffset="144034">32897 4110 22893,'6'-48'649,"1"1"1,-1 4 0,-2 8 154,-3 15-440,-1 5 63,0 2 44,0 2-369,-3 8-102,2 3 209,-4 11-198,1 7 12,0 6-12,-1 7 11,2 25-457,1-10 435,2-15 0,1 2-578,3 0 0,1-2 556,4 18 19,-1-18 0,0 0-14,9 25-811,-4-17 823,1 7 379,-7-21-369,-2-6 7,-3-4 1093,-2-2-1088,0-7 0,0 0 39,-2-6 1018,-3-5-1029,0-2-29,-3-8 1,0-2-3398,-1-5 3381,0-5 12,0-5-1,0-6 0,2-2-939,1-5 945,1-2-6,1-3-5,2 0 11,0-1-12,1-1 1,0 3-6,0 1-1987,-2-15 1987,0 20 19,2 10 1,-1 1 1818,1 1-1838,0-8-28,7 9 17,-1 9 0,7-4-23,16 6 23,-8 10 935,14-2-935,-13 13-17,-1 4 23,1 6-7,-1 7-27,-1 5 34,-2 5 3037,-3 4-3043,-2 3 196,-5 0-179,-3-1-6,-4-2-315,-4-2 343,-3-5-39,-5-2 11,-2-3-5,-2-3-7,-3-3-538,-1-1 505,-2-2-27,0-2-268,-1-2 116,0 0-196,0-4-392,2 0-696,0-2-4177,3 0-3865,3-2 9550,3 0 0,6 0 0,3 0 0</inkml:trace>
  <inkml:trace contextRef="#ctx0" brushRef="#br0" timeOffset="145541">31281 5727 20632,'-5'-6'1849,"1"1"184,4 5-1350,0 0-677,2-29 5,9 28-11,6-20-6,9 38 1,19 12-12,5 7-735,1 1 724,-4 0-34,-20-11 12,-4 0-82,-9-2 76,-6-1 28,-13 4 17,-7-7 11,-9 1 11,-4-9 0,-2-4 17,-1-3 112,-16-6-61,19-3 5,-10-5-6,25-1 724,3-2-718,4 0-2318,1-2 2284,3 0-11,3 0-22,3-2 11,6 1-50,4-1 27,2 2 6,4 0-16,4 1-418,3 1 429,4 0-6,2 2 0,2-1 1493,1 2-1488,1-1-10,-2 1 5,0 0 22,-1 0-22,-3 0-118,-2-1 141,-4 0 10,-5-1 46,1-5-12,-10 3 6,-1-4 533,-9 6-517,-2-1 800,-2 3-777,0 0 183,-2 1-138,0 0 0,-1 2-23,0 1-11,0 2-50,2 2-11,0 0-57,1 7 7,-1 2-7,2 7 1,2 0 22,2 4-45,2 1-5,1 2-23,2 1-67,0 0-45,1 1-140,-2-1-257,0 0-466,-3 0-1130,-1-2-3637,-2 0-3611,-2-3 9398,-1-3 0,0-8 0,0-2 0</inkml:trace>
  <inkml:trace contextRef="#ctx0" brushRef="#br0" timeOffset="145733">32088 5327 24234,'-4'1'-1059,"5"5"1,2 3-1,2 1 1</inkml:trace>
  <inkml:trace contextRef="#ctx0" brushRef="#br0" timeOffset="146618">32359 5578 26978,'5'20'-5,"0"0"16,-3 3-5,0 0 5,-2 1-22,0 0 5,0 0 0,0-2 6,-1-2 6,-2-2-6,-1-3-6,1-3-5,0-2-6,1-3 29,0-3 21,1-2 186,0-1-147,3-9-60,0 1 27,7-17-28,-1 5 11,6-10-16,-2 4 0,3-3-296,1-1 318,7-13 5,-6 12-10,4-5 10,-11 17 1,-1 7-23,-2 2-11,-3 4-22,1 1 16,-2 3 307,1 1-295,1 0-6,5 7-6,0 0 1,4 10 5,-2-1-6,0 3 6,-1 2-11,0 2 11,-1 0 0,-2-1-6,-1-1 6,-2-2-5,-2-1-7,-1-3 1,0-1 0,-2 0 11,0-6 0,0 0 22,0-5 51,0-2-62,0-7-11,0 0 0,0-6-5,2-17-6,4 0 27,0-7-16,5 10 0,-2 10-5,0 2-23,2 1 22,1 4-5,1 1-6,1 3 34,2 2-28,1 2 11,2 1 5,2 2-16,1 1 11,1 2-5,0 2-1,-1 1-50,8 4 39,-10-3 0,5 3 29,-11-3-12,-1 0-6,3 3-11,-4-4 34,3 2-11,-6-5-1,-1-2-33,1 1 39,-4-1 1,5 0 10,-4-2-22,1 0-11,-1-1 22,0 0-22,-2 0 16,1 0 7,-2-2-7,1 0 6,-2 0 17,1-1 17,0-4-28,-1 1 0,-1-3 5,0 1 12,-1 0-12,0-2 6,1 0 0,-1-1-5,0 0 10,0 0 1,0 1 5,1 0 6,0 0 5,0 2 1,0 0 111,0-2-106,0 5-11,-1-2 5,0 5-5,0 0 33,0 1-44,0-1-6,-1 1 11,-2-2-11,-1 1-28,-1-1 17,1 2 5,0 0-22,0 0 6,0 0-6,2 1 0,-1 0 6,0 0 5,0 2-22,0 0 11,-1 4-23,2 3 12,-1 3-6,2 13-5,1-3-715,12 12 1,5 2-4103,12 11 4160,-6-12 1,1-2 0,0-5-1,-10-14 1</inkml:trace>
  <inkml:trace contextRef="#ctx0" brushRef="#br0" timeOffset="149741">2332 5234 31140,'-14'31'-386,"4"1"67,10 4-644,0 3 673,0 3-51,-2 3 115,0 2-545,-3 3 288,-2 2 121,0 0-146,0 1-232,-1-2-844,3 0-3440,0-1 5044,1 1 0,2-23 0,1-3 0</inkml:trace>
  <inkml:trace contextRef="#ctx0" brushRef="#br0" timeOffset="150298">3130 5529 19070,'-4'0'3254,"1"0"-823,3 0-2000,-64 16-4326,37-9 4057,-12 3 1,2 0 145,16-4 1146,2-1-1190,4-1-46,3-1-50,5-1 632,3 0-672,3-2-32,0 0-46,7 0 0,2 0-10,7 0 2418,4 0-2430,4-2 0,5-2-11,3 0-6,2-2 12,2 0-1,0 0-11,-1-1 6,-2 0-6,-2 1-11,-3 0 23,-3 1-18,-4 1 35,-4 0-29,-4 1-6,-4 2-10,-2 1 5,-3 0-123,-1 0-292,-10 4-195,1 0-864,-8 5-4266,2 0-4091,0-1 9825,1 0 1,5-4 0,3-1-1</inkml:trace>
  <inkml:trace contextRef="#ctx0" brushRef="#br0" timeOffset="151403">2285 7541 23780,'13'-17'230,"-3"5"50,-10 17-118,-2-1-22,0 3-17,-4 0-27,-1 0-24,-3 2-3402,-3 0 3380,-2 2-52,-3-1 46,-1 0 7,-2-1-1,1-1 23,0-2-6,2-2 24,2-2-2,1-2 6,3-2 23,0-2 3351,3-4-3357,1-3 73,-2-13-107,3 2-10,-1-11-1,6 4-325,1-2 320,2-1 16,3-1-11,2 3-11,4 2 67,6-5-72,-1 10-6,4-2 33,12 4-56,-11 11 1,14-2-18,-14 10 1,1 4-17,11 9 11,-7 1-195,7 11 212,-13-1-11,-1 18-1,-8-7-576,-2 14 555,-10-10-1,-5 2-2783,-8 2 2778,-6 3 16,-7 2-411,-5 3 378,-5 1-418,16-24 1,0 1 428,-2-1 0,0 0 8,-1 0 1,-2 0 5,1-2 0,-2-1 8,1-1 1,-1 0-1,2-4 1,-1 0-388,-22 13 404,4-9-5,5-5 2353,-5-7-2319,15-6 16,-3-4 16,17-4 435,3-4-451,3-4 1455,3-1-1449,2-2 1356,3-2-1317,6-8-51,9-3-28,1 1 1,9 4 16,7 4-17,6 4-33,-5 9 0,1 2 0,13 3-23,8 8 6,-24 5-452,-1 2 374,-2 3-62,-1 1-140,-2 2-3557,14 17-1764,-12-13 5629,15 15 0,-27-28 0,-1-1 0</inkml:trace>
  <inkml:trace contextRef="#ctx0" brushRef="#br0" timeOffset="151686">2794 7841 21478,'43'-25'74,"1"1"1,-5 1 0,-6 6 2364,-18 14-2372,0 1 1052,-2-1-962,4-2 489,-5 2-528,6-3 1990,-8 3-2069,2-1-11,-5 1-11,-1 0-6,-2 1-11,0 1 0,-2 0-1148,-1 1-425,1 0-4213,0 0-4045,3 0 9792,0 1 0,-2-1 0,-2 1 0</inkml:trace>
  <inkml:trace contextRef="#ctx0" brushRef="#br0" timeOffset="153583">5179 7962 21321,'-1'-47'963,"0"0"1,1 1-1,1-10 1,-3 9-684,-17 5-22,5 25 139,-10-2-262,4 8-51,-9-1-23,6 8 7,-2 3-12,-3 2 5,-1 2 6,-3 4-639,2 4 606,-1 2-12,2 2-28,1 3 23,4 2-11,2 0-1,4 3 18,2-1-34,2 1 5,5-2 0,2 0 1,5-4-1,2-1 17,5-5 1,2-2-12,7-3 28,2-3-6,4-4 23,3-3 617,3-5-601,2-2 7,0-3-1,0 0 11,-2-1 6,-3 0 23,-3 1 5,-3 2 16,-3 1-16,-4 3 62,0-1-135,-5 4 34,0-1-51,-3 3 6,-1 1-56,0 2 23,0 0 10,2 2-10,0 1 5,2 4 5,0 4 18,6 30-29,-4-10-263,3 26 258,-8-15-1452,-1 4 1463,-3 6-5,-3 5 16,1-25 0,-1 0-25,0 1 0,-1 3-14,-4 18 0,0 1 0,1-11 0,1 0 17,-4 13 0,-1 3-59,-2 1 0,0-3 25,3-13 0,-1 0-4,-1 0 1,-2 3-1,0-5 41,3-8 0,0-4 5,-4 7 0,-1-4 9,-4-3 16,0-12-11,2-9 34,1-6 17,-5-16-29,9-2-22,-3-15 17,12-1-11,3-4 0,2-8-1197,5-3 1192,4-8-7,7-3 3,-6 25 1,2 1-4,1-2 1,1 0 2,1 0 1,1-1-9,10-11 0,1 1-9,-5 10 1,0 2-15,8-9 1,0 3-34,14-9-11,2 5-39,1 4-6,2 3-9,-13 12 1,2 1 72,-9 5 1,0 2 10,10-5 1,-1 1-26,14-4 12,0 3 5,-4 0 17,-4 2 23,-6 2 536,9-11-503,-21 9 16,6-6 7,-22 11 27,-3 2 12,-2 1 16,-2 1 1537,-1 0-1525,-1 1 1050,0-1-1067,0 1-11,-1-1-1,0 2-5,1 0 0,-1 0-5,0-1-12,1 1 129,-1-5-118,0 5-37,1-1-41,-1 6 0,1 0 0,-2 8 0,-1 2 0,-2 10 0,0 4 0,-2 9 0,0 4 0,-2 5 0,2 3-183,1-2 1,0 1-182,2 12-186,0-13 0,1 0-414,5-2-671,2-3-1435,4-4 3070,2-3 0,-4-14 0,0-4 0</inkml:trace>
  <inkml:trace contextRef="#ctx0" brushRef="#br0" timeOffset="153982">5844 7484 24216,'-27'-3'90,"6"3"-85,19 7 1,2-1 715,1 0-704,3-1 265,2-1-249,5 0 119,2-3-90,3 1 369,0-2-358,2-3-28,0 0 16,0-4 107,5-6-39,-8 3 22,4-6 1,-10 5 10,-3-1-11,-3-1-16,-1 0-23,-2-1-12,-3 2-16,-1-1-5,-3 2-18,-1 0-5,-1 1-11,0 3-17,-1 0 0,2 3-17,-1 1-11,0 2 12,-1 1-18,-4 4-33,3 1-45,-3 5-45,3 3-106,1 2-163,0 3-324,2 3-645,1 2-1512,2 4 2879,0 4 0,3-14 0,1-1 0</inkml:trace>
  <inkml:trace contextRef="#ctx0" brushRef="#br0" timeOffset="154350">6245 7987 24233,'2'-47'259,"1"1"1,-1 2 0,0 7 1027,0 11-1158,1-2-40,0-3-523,3-22 485,0 10-1,2-19-11,-2 14-1251,-1 12 1,0 0 1239,1-19-3,-2 20 0,-1 1 438,-1-10-407,-1 4 17,-1 6 44,0-5-49,-2 14 527,0-1-566,0 15 3363,0 4-3392,0 3 0,0 2 0,1 1 0,0 4 0,0 16 0,0-1 0,1 17 0,0-3 0,1-1 0,-2 2-951,0 22 951,-1-15 0,0 1 0,0-7 0,-2-2 0,1 3 0,-1 0 0,0 2 0,1 0-37,-1-1 0,1 2-285,1 15 0,1 1-423,4-2 0,1-1 148,0 0 1,1-3-1755,3-7 1,1-4 344,7 5-1276,-1-5 3282,0 0 0,-7-19 0,-1-1 0</inkml:trace>
  <inkml:trace contextRef="#ctx0" brushRef="#br0" timeOffset="154583">6075 7786 24141,'38'-41'100,"0"-1"1,-2 3 0,-4 9 1227,1 18-1267,-2 2 1,1 0-56,10-3-438,-10 3 1,0 1 431,2 0 0,0 1 497,-3 0-564,-3 2-56,-4 1 211,3 2-816,-10 1-661,1 2-1871,-9 1 3260,-2 2 0,-3-2 0,-2 2 0</inkml:trace>
  <inkml:trace contextRef="#ctx0" brushRef="#br0" timeOffset="155393">7857 7651 23539,'3'-43'743,"-1"-1"0,1 5 1,-4 8-414,-4 17-78,-4 5-95,-1 2-51,-2 3-38,-3 2-35,-2 3-5,-4 3-22,-1 5 5,-4 4 6,0 3-12,-2 6 18,0 3-12,-12 22-817,9-7 800,6-3 1,0 4 2,7-6 0,1 1 3,1 0 0,1 0-9,4-3 1,3-1-31,2 9 0,6-4-467,17 5 444,0-13 1,17 2-6,-3-15 5,5-6 12,6-5 33,2-2 0,2-6 25,-13-3 1,1-3-1245,15-8 1250,-17 5 0,-1-3 20,9-8-6,0-2 95,9-13-67,-14 8 17,5-9-138,-19 12 143,-6 1 6,-2 2 225,-4 2-152,-3 0-67,-4 8-17,-2 3 1246,-3 9-1291,-11 5-17,-12 10-22,-2 2 17,-14 18-23,18-11-1798,-3 9 1815,13-11-17,6 0 789,3-4-761,3-1 63,5-2-79,2-2-1,4-3 1,4-2-1,3-2-5,16-2 22,-5-2 1750,11-4-1766,-9-1 16,-2-3-22,-2-1 28,-2-2-1,-2 0-4,-4-2 49,2-7 23,-6-5-61,-1-1 139,-12-18-84,-5 21-27,-6-12-1,-2 19 1,-2 0 258,-1 3-242,-2 1-11,0 3 5,-1 2-10,1 3-18,1 1-10,1 2-18,2 1-27,2 1 16,2 2-16,-1 4 33,3 1-67,1 4-67,3 0-90,2 1-179,1 2-185,1 3-391,3 3-752,3 2-2050,2 2 3770,5 4 0,-7-12 0,1-2 0</inkml:trace>
  <inkml:trace contextRef="#ctx0" brushRef="#br0" timeOffset="155773">8541 7866 24863,'10'-43'390,"0"1"0,0 3 0,-4 9-132,-5 22 791,-1 3-931,0 3 274,0 1-381,-3 7 158,1 1-164,-3 6 1,2 3 0,-2 2-1,0 4-5,-2 3 489,1 2-495,0 2-3391,0 1 3402,0 0-16,0 0-2269,2-1 2280,0-2 0,2-3-5,2-5 10,0-5-5,2-4 2291,1-5-2263,1-3 3387,1-3-3382,2-4 1,11-10-16,-2-2-18,9-9-327,-3 2 327,2-3 0,2-1 0,2-2-1176,2-1 1176,2 1 0,1 0-435,-1 3 435,0 4 0,-2 3 0,-2 5 0,-4 3 0,-3 4 0,-1 3 0,-4 3 0,0 3 0,-2 4 274,6 10-274,0 12 0,-1 3 921,-6 5-921,-8-5-253,-4 1-391,0 1-498,-4-1-1402,-1-1 2544,-6 2 0,5-16 0,-1-1 0</inkml:trace>
  <inkml:trace contextRef="#ctx0" brushRef="#br0" timeOffset="156675">9638 7747 22244,'14'-48'993,"-1"0"0,-1-3 1,-3 6-541,-4 6-38,-7-3-57,-3 22-72,-6 4-68,1 5-61,-1 4 253,1 3-326,0 2 78,0 2-123,-1 5 48,-1 6-43,0 6-21,-2 7 5,0 7-2745,-1 9 2717,0 7 17,-1 9-17,8-25 0,0 1 0,0 2 0,-1 1-473,0 2 0,0 0 467,0 2 1,-1 1-470,0 0 1,0 1 454,0 1 0,0 0-5,0 1 0,0 1-17,1 2 0,0-1-488,1 2 0,1 0 429,1-1 0,1 5-275,-2 5 1,-1 6 0,0-4 115,-1-3 0,-1-1 281,0 1 0,-1 3 0,-2-8-229,-2-13 0,-1-5 65,-1-3 1,-2-2 75,-17 16 730,1-16-584,2-13 38,-7-21-50,12-10 29,-5-16 32,16-7 32,10 4 0,1-2 3,-1-23-242,6 18 1,3 1 120,1 8 0,3 3-20,1-3 1,2 1 12,2 0 1,1 0-22,1 1 0,1 0-3,1 3 0,1 0 3,0 1 0,1 1-938,18-22 929,1 4 1,0 5-496,2 3 451,1 3-23,-2 8 1,1-1-17,10-5 27,-11 7 1,0 2-85,-2 0 641,0 1-781,-2 1 819,-2 1-1591,10-5 392,-11 9 2634,4-2-2601,-13 10 90,-5 4 1343,-2 0-1063,-2 3 526,-2 0-347,-1 1 90,-1 0 90,-1 0 128,-2 0 140,0 0 347,0 0-127,-1-1 71,1-3 0,0 0-33,0-2-62,0 0-67,0-2-83,0 0-57,1-1-39,-2 0-34,1 1 247,0-1-314,-1 3-34,0-2-16,-3 5 16,0-1-28,-1 2-16,1-1-23,-1 1-50,0 0-11,0 1 107,0 0-169,0-1 0,0 1 0,3 14 0,0-1 0,3 14 0,-2-2 0,-1 3-3392,-1 3 3392,-1 1 0,-1 2-2303,0-1 2073,0 1-180,0-1-1147,0 13 95,0-14-1097,3 8 2559,2-17 0,-2-11 0,1-2 0</inkml:trace>
  <inkml:trace contextRef="#ctx0" brushRef="#br0" timeOffset="156891">10159 7542 23769,'-3'-3'2207,"1"1"-1653,2 2-1186,-19-10-629,17 13-1529,-12-6 2790,22 16 0,-3-6 0,0 0 0</inkml:trace>
  <inkml:trace contextRef="#ctx0" brushRef="#br0" timeOffset="158195">10615 8008 20147,'25'-51'515,"0"0"0,-2 5 1,-6 5-158,-15 13-66,-2 3 1372,-4 1-1462,-2 4-45,-6 3-3242,0 3 3192,-4 2 925,-1 4-970,-3 4-23,-4 3-16,-2 5 5,-3 3 368,-1 8-385,-2 6-11,0 6-6,1 4-636,0 5 620,1 4 10,2 1 7,3 0-18,5-2 7,4-2-1,5-4 6,5-3 11,3-4 2961,5-3-2966,3-5 5,3-3 11,5-5 73,9-4-34,-1-4 85,16-13-63,-12-2-315,8-10 377,-9 1 12,-1-2 22,1-2 535,-1 0-411,7-17-158,-7 10-709,4-10 676,-10 15-11,-2 2-6,-3 5-6,-2 3-5,-2 6 609,-1 4-660,-4 5 351,0 2-339,-2 12 751,0 2-763,1 28-22,-3-8-984,-3 18 995,-4-10-14,-1-8 1,-1 3-21,-3 3 1,-1 2 5,0 2 0,0-1-920,-1 3 0,0-2 881,4-9 0,1 0-31,-2 3 1,0 0-40,0 1 0,0 1-28,-1-1 0,-3 4-143,-3 2 0,-4 5 0,1-5 224,1-4 1,0-1 51,0-1 1,-2 2-1,2-9 21,-7-2 11,5-19-5,11-16-6,5-18-677,14-12 688,7-10-276,8-8 276,-8 23 1,0 0 136,2-3 1,1-1-141,1 0 1,2-3-26,12-16 0,1-1-3,-6 13 1,0 0 7,-3 8 1,1-2 0,1 1-26,13-13 1,-1 4-3,-8 11 0,-1 2-17,8-9 0,0 2-14,-13 15 0,-1 2-87,23-19-11,-3 4-251,-3 3 293,-15 12 0,-1 0 42,11-9 56,6-5 28,-16 15 588,4-4-543,-10 8 50,1-2 1107,-12 10-917,-4 2 1404,-2 2-1600,-1 2 389,-3 1-394,1 1 218,-2 0-184,0 0 27,0 0-16,0 0 5,0 0-27,2 0 486,0 0-576,-1 1 11,2 0-45,-2 0 1,1 2 10,1-2 0,-1 2-16,1-1 16,-2-1-5,2 1 6,-2-1 5,2 0 11,-2 0-11,1 0-6,-1 0 12,0 1-6,-1-1 0,1 0-11,0 1 11,1-2-684,0 2-357,0-2 38,0 2-638,-1 0-1333,0 0 2974,1 1 0,0-2 0,0 1 0</inkml:trace>
  <inkml:trace contextRef="#ctx0" brushRef="#br0" timeOffset="159788">12557 7952 25226,'-56'0'369,"13"0"-184,51 0 274,17-1-415,-1-1-16,14-1 6,-5 0-755,1 0 749,1 0-6,-1-1 278,0 1-294,-2-1 202,-2 1-202,6-1-12,-13 0 18,3 1 10,-15 1 6,-4 1 6,-3 0 688,-2 0-10553,-1 1 7971,0-2 1,-1 1 0,1-1 0</inkml:trace>
  <inkml:trace contextRef="#ctx0" brushRef="#br0" timeOffset="160150">13377 7837 25494,'-31'10'476,"0"0"0,-17 6-364,56-17-39,2 0-5627,12-2 5582,-2 0 1400,9-1-1411,-6 2 5,0 2 12,0-2-17,-1 2 867,-1-2-834,5-1 1,-9 0-7,4 0 24,-12 0 3379,-2 1-3369,-1 0 47,-4 2-1,0-1 436,-1 1-572,-5 0-16,1-1-16,-2 1-18,3-1-28,1 1-442,-1-1-2229,2-1-4268,0-1 7029,0-2 0,0 3 0,0-1 0</inkml:trace>
  <inkml:trace contextRef="#ctx0" brushRef="#br0" timeOffset="160916">14312 7998 21803,'12'-54'797,"-1"0"0,0 6 1,-4 6-278,-7 10-94,-6 6-78,-3 3-57,-6 5-56,-3 3-28,-3 4-11,-2 5-921,-3 2 870,-1 5-38,-2 4-35,-1 5-4,0 4-29,0 3 6,0 5-17,0 2 187,0 5-209,1 3-597,1 2 591,3 2-1661,1-1 1661,5 0 329,1 12-368,9-14 16,1 7 1,13-18 11,3-4 16,6-5 18,4-4 10,3-5 12,3-4 11,2-6 67,13-12-67,-8-1 40,10-11 49,-16 5 1,-1-1-45,6-7-62,-7 5 0,-2 1 45,-1-2 0,-2 1 6,-3 2-1,-1 3-2541,-2 3 2531,-2 5 405,-2 0-450,-3 8 1206,-2 1-1229,-3 8 144,-1 2-150,-1 7 12,-2 6-11,-2 7 5,-3 8-11,-1 5 8,1-4 1,-2 1-574,-7 23 554,5-16 0,-1 0-599,3-6 1,0 0 595,-2 3 0,0 2-9,0 4 1,-1 2-540,0 1 0,0 1 526,-1 4 0,0 0-6,1-1 0,-3 3-31,1-4 0,-1 3 0,-1-3 20,-2 7 0,-2 1 23,3-15 1,-2 3-1,0 0 1,1-6 37,-5 4 1,-2-3 17,0-4 0,-4 0 0,2-7-682,-19 7 661,19-20 1,0-6 386,-3-9-398,6-13 23,6-9-6,5-12 6,8-11-6,3-8-3,9 7 1,3-2-7,-2 10 1,3-3-41,4-4 1,4-6 0,2 2-174,0 6 0,2 2 1,1-1 126,0 0 1,0-1-1,2 1-314,0 3 0,2 0 1,-1 4-73,3-2 0,1 1-4446,11-8 1,0 1 3970,-13 14 1,-2 2-1,2-1 1,-4 4-1,-9 9 1</inkml:trace>
  <inkml:trace contextRef="#ctx0" brushRef="#br0" timeOffset="161675">14521 8142 26603,'45'-21'89,"0"0"1,-3 3 0,-5-3 50,3-19-1611,-9 6 1493,-10 10 1,0-2-766,8-15 787,0-8 1,1-4 242,-16 24 0,1 0-273,0-1 0,-1 0-1406,1-2 0,-1 1 1398,-1 0 0,0-1 2,0 1 0,0 0-117,-2 1 0,0 0 142,7-23 7,-4 6 10,-5 8 6,-3 8 654,-3 8-626,-2 6 73,-3 4-68,-2 7-66,-1 2-6,-4 4 2990,-1 4-2990,-3 4-17,-3 6 6,-3 7-6,-2 3 432,-4 7-416,-1 5-4,-4 7-10,6-9 1,-1 4-23,-6 17 1,1 1 8,4-11 0,2 1-879,-1 7 1,5-1 861,12-16 0,4-2-17,-2 16-807,7 10 756,6-26-38,7-4-90,6-4-73,7-3 422,6-4-707,4-3-158,7-5 332,3-4-488,3-5 84,2-5 190,2-6 336,-16-2 1,0-3 234,19-10 76,-21 7 1,-1 0-1947,10-12 2101,-3 0 66,-3-3-105,-2 1 240,-5-1 560,7-10-409,-15 13 11,1-6-28,-16 17-66,-4 3-80,-3 2-77,-6 2-63,-2 1 850,-6 2-934,-4 3 96,-15 1-129,3 2 0,-11 3 56,-5 6 2750,11 1-2896,-9 7-11,14-2-22,4 3 290,-5 12-274,10-5-232,-4 10 227,11-6-12,2 1-21,1 15-1,5-11 420,2 9-447,6-15 5,4-2 22,6-5 34,4-3 0,2-3 0,2-4 11,-1-4-11,1-2 34,-2-4-17,-2-3 244,-1-3-239,-1-4 0,0-2 23,-1-1 6,0-2 5,-3-3-23,-1 0 18,-1-3 33,0-12 5,1-18-66,-2 9 16,-1-4-6,-4 25 12,-3 4-6,0 3 12,-1 3-18,0 3 1,-2 2-28,-1 3-219,-5 1 0,2 3-229,-4 1-466,1 4-1147,-1 2 2055,-1 4 0,4-5 0,1 0 0</inkml:trace>
  <inkml:trace contextRef="#ctx0" brushRef="#br0" timeOffset="162432">15784 7712 12569,'17'-53'1331,"0"-1"1,-2 6-1,-1 5 1178,0 4-1915,-3 7-107,-1 6-1856,0 4 1710,-2 5-65,0 5 981,-3 4-1106,0 3 1225,-3 3-1270,0 2 282,-2 6-287,1 2 3403,-1 9-3375,1 3 16,-3 7-44,-2 5-688,-5 4 666,-3 6-35,-4 4 1,-4 4-2138,-2 4 2115,-3 3-11,-3 0-689,14-28 1,0-1 683,-14 24-228,0-3 233,13-21 1,-1 0-7,-5 11 1,-2 6 5,13-23-11,1-3 17,4-7-6,0-2 28,4-6 451,-1-1-249,2-3 1600,3-7-1808,1-1-21,3-9 10,1 1-5,2-3-6,2-2 11,1-1-10,2-1 4,1 0-4,2-1-1,0-1 1325,1 1-1330,1 0 5,1 2 6,1 1-11,1 3 345,0 2-345,0 4-6,1 3 16,-2 4-16,2 1 0,-1 3 0,-1 2-11,2 2 0,-1 2-28,8 11 28,-8-2-1,5 7 510,-12-4-520,4 6 5,-8-5-5,1 6 14,-10-10-14,-2 1 27,-7-2-5,-3 0 0,-8 0 12,-5 0-7,-4-1-5,-7 0 0,-4-1-315,-3-1 303,-1-1-1513,-1-1 1492,2-2-1167,-11-1 1049,19-3-68,-5-1-134,22-2-26,5-2-601,6-3 643,3-2-3018,7-4-6476,2 1 9463,3 0 0,-4 6 0,-3 1 1</inkml:trace>
  <inkml:trace contextRef="#ctx0" brushRef="#br0" timeOffset="163083">16691 7667 24567,'-47'21'76,"-1"-1"1,3 0-1,8 0-25,13 6-1,-2 3 898,3 0-920,-6 14-28,12-12 0,-3 6 12,12-15 4,3-2-21,3-5 5,1-1 315,1-6-320,2-1 206,0-4-162,3-1 544,2-1-510,4-4-23,5-2 40,31-20-51,-13 7-20,-6 2 1,0-1 42,3-5-1,-1-3 12,-2-2-6,-1-1 12,-2-1-1489,-1 2 1477,-3 1 23,-4 4-425,-2 5 469,-6 4 23,-2 4-11,-5 3-57,0 3-38,-5 2 1394,-2 1-1440,-4 1 1,-4 3 5,-5 3-11,-3 5 6,-4 5-1,-2 4 8,-1 4-1708,-2 4 1695,1 4 0,0-1-12,2 2 1,-1 11-1260,11-12 1276,0 8-442,14-17 409,6-2 6,5-3-6,8-2 6,6-3 22,6-4-2122,5-3 2105,4-4 12,4-2 992,0-6-981,3-3-23,-12-2 0,0-3 23,18-8-12,-17 5 1,-1 0 601,14-11-590,-1-3-183,-12 5 1,0-3 184,-8 6 1,0-1-9,8-9 0,0-2 8,-9 7 1,-1 0-4,0-1 1,0-2 2,1 0 1,-1-1-1,0-1 1,0-1-9,-1 0 0,0-1 8,-2 1 1,0-3 10,4-12 1,-2-2-6,-6 13 0,-3 0-3,3-10 0,-2 3 18,-4-13-29,-5-4 0,-5 21 0,-4-2 0,-1 25 2707,-1 7-2707,2 5 0,-1 2 257,-1 4-257,-2 6 0,-4 7 0,-5 8 0,-7 8 0,2-1 0,-1 2-728,4-6 0,0 2 728,-8 12 0,0 0 0,7-6 0,1-1 0,-1 3 0,1 1 0,1 0 0,2 1-828,0 0 1,1 0 827,3 0 0,1 1 0,1-2 0,2 0-396,3 0 0,2-1 99,1 0 0,3 0-162,2-2 0,2 0-393,3 0 1,1 0-1796,4-2 1,2 0-7061,14 22 9574,0-9 0,-13-22 1,-6-10-1</inkml:trace>
  <inkml:trace contextRef="#ctx0" brushRef="#br0" timeOffset="166786">19163 7913 22083,'23'-48'726,"0"0"0,-1 4 1,-4 9-352,-4 17-45,0 2-38,-1 3-29,-3 2-16,-1 4-12,-3 1-73,-2 4-50,-2 1 6,-1 1-40,-4 7 18,-2 3 21,-5 9 34,-14 22-100,1-4-2945,-9 17 2927,7-13-16,3 1-226,2-3 209,5-2-28,9 22 22,10-24 17,11 14-5,7-29-12,6-3 23,4-4-11,3-4 16,1-5 6,2-2-5,-2-6 33,-1-3-6,-3-5 12,-1-4 22,-1-3 100,11-13-834,-9 4 740,8-10 22,-13 8-23,-2-2 2438,-2-3-2393,7-17-61,-11 12 39,-3 4 0,-2 0-45,-4 4 254,1-12-271,-10 29-11,-1 3-5,0 2 1,0 3 1053,-1 1-1088,0 3 93,-2 1-93,1 0 0,0 2-41,0-1-37,-1 2-23,-1 3-67,-1 2-453,-3 11-1710,2 16 752,2-4-1143,6 9-6537,2-16 8411,3-3 0,-4-9 0,0-4 0</inkml:trace>
  <inkml:trace contextRef="#ctx0" brushRef="#br0" timeOffset="167073">20228 7699 24004,'-7'-39'285,"-1"0"1,2 2 0,-1 11-112,3 22 943,0 1-1028,2 3 332,1-1-421,0 3 193,1 2-143,3 17 533,2-4-577,13 24-6,1-15-17,10 10 22,9 5-304,-6-8 299,9 10-689,-13-12 678,-3-1-6,-4-1-11,-6-2-33,-9 10-18,-10-11-445,-8 7 328,-9-12-118,-5 0-145,-4-1-213,-1-3-337,-1-2-673,2-5-822,2-3-2705,3-4 5351,1-4 1,11 0 0,3-1 0</inkml:trace>
  <inkml:trace contextRef="#ctx0" brushRef="#br0" timeOffset="167268">20207 7586 25758,'-27'40'313,"5"-1"-285,12-8-11,0 2-840,-1 2 790,0 2 215,1 1-383,0 0-345,0 0-322,1-1-946,-1-1-3127,2-1-4239,0-5 8454,2-6 0,2-12 0,2-5 1</inkml:trace>
  <inkml:trace contextRef="#ctx0" brushRef="#br0" timeOffset="167932">20617 7802 19568,'1'-3'4067,"0"0"-998,-1 3-3019,-3-16-22,1 17-11,-1-11 0,3 20-17,0 2 11,0 0 0,3 1 23,6 5-28,2-6-1,7 3-16,0-7 28,3-4-17,4 0-1502,3-3 1536,4-2-45,1-3 27,1-3-16,0-6 0,-1-2-893,-1-2 944,8-13-1,-12 6 45,8-23 23,-20 5-2359,-3-1 2285,-8 3 1,-5 15 955,-5 1-956,-3 3-10,-5 3 0,-2 3 777,-5 2-794,0 4 16,-4 2-5,-1 3 0,0 2 0,-2 1 12,2 1 27,-12 7-399,11-1 343,-9 7-11,14 0-282,1 1 282,2 4-50,2 1 39,0 3 11,4 1 11,0 2-22,4 1 11,2 2-11,3-1 0,1 3-6,6-2 3244,3 1-3283,25 18-5,-7-18 430,18 12-504,10-16 107,-20-12-201,17 3 207,-28-14 10,-1-1-60,-1-3 49,2-2 18,0-2-7,1-2 12,1-2 45,0-2-39,-2-2 5,0-3-11,-2-1-17,0-2 12,5-13-501,-7 7 495,4-9 39,-8 13 11,0 0 34,5-7-22,-5 8-7,4-4 1,-5 9 307,8-4-313,-3 6 0,6-2 83,3 5-94,-8 4 0,7 0 23,-10 5-35,0 1 524,-2 1-540,6 6 0,-5 1 0,3 6 0,-6 3 6,-3 2-12,0 4 12,-2 2-6,-1 2-17,-2 2 11,-1 0-5,0 2-22,-1 0-225,2 14-151,0-11-2218,5 20-1753,-3-24-5451,3 3 9012,-5-15 1,-1-9 0,-2-3 0</inkml:trace>
  <inkml:trace contextRef="#ctx0" brushRef="#br0" timeOffset="168550">22145 7806 17815,'0'-3'5999,"0"1"-4341,0 2-1602,-6-5-17,2 7 6,-5-2-6,0 11-22,5-1 0,-3 3-6,5-5 0,1 1 6,1-5 67,0 1 39,1-3 45,1-1 224,6-2-235,-1-3-28,5-2 5,-1-2-5,-2-2 11,2-2 0,-3 0-17,0 0 124,-1-4-40,-3 1-39,0-2-107,-3 6-10,-1 3-6,-2 5-12,1 0-5,-2 2-5,1-1-7,-3 1-21,1 0 5,-1 0 0,1 1-11,0 0-12,-2 1 12,2 1-17,-1 1-6,1 1-27,-1 2-376,0 4-173,1 0-578,1 3-1629,2-1-7014,1-2 8981,1-1 1,-1-4 0,1-2 0</inkml:trace>
  <inkml:trace contextRef="#ctx0" brushRef="#br0" timeOffset="169666">22510 7757 25959,'-5'-2'196,"0"0"-179,5 4 17,1 0 22,2 1 0,3 1-6,3 0 6,4 1-6,3-2-10,3-1-7,5 0 6,0-1-33,4-1-3359,-2-2 3437,10-5-117,-3-6 105,-2-2 7,-8-3-1,-11 4 6,-3-2 0,-1 0 51,-4-12-74,-1 5 3304,-2-8-3287,-3 11 241,-2 0-190,-7-3-68,0 7 1,-3-1-12,1 9-16,-2 2-1,-2 3-21,-1 2 16,-2 1 0,-1 1-6,-1 3-11,0 2 0,0 4 1,1 2-7,-1 3-10,0 3 5,-12 16-2233,9-5 2216,-8 13 11,12-10-779,1 3 779,5 0 18,2 2-35,6-1 6,3-1 1,8-3-431,5-2 396,10-4-33,7-4-28,6-2-50,6-5-626,4-3 592,0-4 0,1-5 39,-1-1 1194,-2-6-1127,-1-1 34,-2-6 17,-1-2 45,-2-2 22,10-12-11,-12 3 5,7-10 801,-14 6-722,8-17-940,-9 10 918,5-10 22,-12 18 700,-5 2-678,-2 5 595,-4 2-600,-3 4 11,-2 4-17,0 2-17,-1 3 1668,0 1-1702,0 3 6,-1 0-72,-1 4 21,-2 7-4,-1 2-12,-2 9-6,0 0 6,0 4-11,-2 3 0,0 3-1,0 2 1,0 1-423,0-1 440,2-1-12,0-3 1,3-1-12,1-4-17,1-2 17,2-4-11,0-4 23,0-3 16,1-3-5,0-4-6,0-2-6,3-3 6,0-3 434,5-3-434,-1-4 6,3-3 22,7-13 0,-3 4 0,5-11-227,-5 6 216,2-2-843,0-1 843,2 0-6,0 3 6,1 2-165,7-2 171,-7 10-12,4-1-11,-9 11-6,-2 4 194,0 2-188,-1 1 825,0 1-814,0 2 199,0 1-216,-1 5-16,1 0 11,-1 5 11,-1 0-6,-1 4 0,-1 1-5,-1 2 6,-2 2-1,-1 0 0,0-1 1,-3 5-6,0-7 16,-1 2-10,0-7 5,0-8 22,0 1 0,0-7-16,0 0 11,0-4-12,3-1 1,0-6 0,4-1-6,14-22 11,-5 12 0,12-16-11,2 11 6,-5 7-12,8-4 17,-9 12-11,0 2 0,-3 4 6,-2 2-1,-2 2-16,-3 1 0,5 5-11,-5 1 16,5 4-5,-6 1-6,1 2-11,-2 1-50,0 1-62,-2 1-101,1 0-123,-1 0-140,1 1-185,1-2-258,2 0-352,1-2-589,3-1-733,1-3 117,3 0-907,2-2 3411,5 0 0,-13-3 0,0-1 0</inkml:trace>
  <inkml:trace contextRef="#ctx0" brushRef="#br0" timeOffset="170233">24325 7853 16100,'32'-46'851,"0"1"1,-2 6-1,-11 7 2000,-22 12-2582,-7 10-68,-5 1 1336,-18 1-1229,-11 3-196,-3 2 642,-2 6-620,3 7-89,14 1 1980,-7 6-2019,17-3 5,4 0-11,3 2 11,4-2-11,3 1-11,3 0 22,3 0-11,1-1 0,9 5-11,2-5-11,19 4-6,-7-10 5,11 0-5,-7-5 17,2-2 11,-2-3 23,1-3 5,-2-2 401,-1-4-406,-2-1-7,-2-3 7,-2 0 173,10-18-101,-11 13-5,6-11 27,-15 16 1,0 3 22,-2 0-6,-1 3-5,-2 2-34,-1 2-33,-1 3 33,-1 0-89,-7 20-23,2-4 34,-6 18-29,4-10 7,1 4 5,0 0-23,0 2 12,2 1-39,1 8-85,8-3 63,3-2-12,7-8 11,0-12 22,3-3 1,0-4 28,3-2 38,1-3-21,2-3 5,1-3 0,-1-4-3392,-1-4 3409,0-3 22,-1-3-184,-1-4 178,0-3 7,-1-2 4,-1-2-4,-1 2 16,0 0 16,-2 5 1,-3 3 17,-2 5-12,-3 2-71,-3 5-7,-1 2 0,-2 4 3298,-1 1-3298,-1 2 0,-1 4 0,-1 2 284,-1 7-284,-1 1 0,-1 4 0,0 3 0,0 3 0,-1 2 0,2 2 0,0-1-901,2 0 901,2-2-309,6 9-173,1-11-1215,10 9-12,-7-19-2172,4 0 3881,-6-9 0,-3-3 0,-2-1 0</inkml:trace>
  <inkml:trace contextRef="#ctx0" brushRef="#br0" timeOffset="170410">25036 7424 18859,'-14'-40'106,"-1"0"1,2 2 0,3 12 2407,9 23-3169,1 2 1554,6 10-1863,0 1-833,7 12-1858,1 2 3655,4 8 0,-9-15 0,1 1 0</inkml:trace>
  <inkml:trace contextRef="#ctx0" brushRef="#br0" timeOffset="170765">25304 8019 24755,'-1'4'2352,"0"0"-788,1-4-1564,77-98 0,-51 53-1074,2 7 1,5-8-1,-7 6 1074,-10-10 0,-3 9 0,-1-1 0,-2 9 0,-1-1 0,4-13 0,0 0-747,-5 12 1,0 1 746,0 0 0,-1-1 0,0 1 0,-1 0 611,4-28-611,-5 25 0,-2 1 0,1-13 0,-1-4 0,-4 26 0,-2 5 0,-6-3 0,3 12 1275,-6 0-1275,5 13 2335,-4 5-2335,-2 7 0,-2 7 0,-4 7 0,-2 7 0,1 8-1120,6-5 0,2 3 1120,3-8 0,1 2 0,-1 10 0,2 4 0,3 4 0,3-1 0,3-10 0,0-1 0,2 13 0,3-1-745,1-16 1,2-2 744,2-1 0,0 1-198,2-2 1,1-1 3,2-1 0,0-1-775,0-1 1,2-1 968,2 1 0,0-2 0,1 2 0,-1-3 0</inkml:trace>
  <inkml:trace contextRef="#ctx0" brushRef="#br0" timeOffset="178483">27548 7764 23737,'12'-54'590,"0"1"0,-1 4 0,-3 8-321,-10 13-39,-2 3-17,-3 1 151,-9-4-208,2 10-32,-7-2 6,4 10-57,-1 5-22,-1 2-12,-1 3 0,-3 4-11,0 4 0,-2 6-5,-1 4-306,-1 4 300,0 4 0,1 3-12,0 3-5,2 2 12,2 1-12,3-1 0,5 0 6,4 11-29,19 8 34,15-5 29,21-6-12,-2-27-765,1-8 798,-12-9 107,13-10-33,-12-2 293,8-8-109,-7-10-173,-10 6-12,3-10-4,-5-3-130,-7 9 0,3-9 0,-5 0 0,-6 17 0,0-5 783,-6 20-783,-1 4 0,0 1 0,-2 9 0,0 3 0,-4 11 0,-2 4 0,-3 8 0,-2 4 0,3-5 0,-1 1 0,-5 20-765,6-17 0,0 0 765,-2 18 0,0 1 0,3-12 0,0 1 0,3-9 0,-2 0 0,-2 13 0,-1 0 0,3-12 0,-2-2 0,0 1 0,-2-1 0,0-1 0,-1-2-330,-1-2 0,-1-1 330,-17 19 0,-2-11 0,1-9 0,1-11-23,3-7-17,-10-32-4,21 1-643,-6-27 592,30 7-29,5-6-44,11-8 64,-7 26 1,1 0-603,4-3 0,2 1 541,3-1 0,1 0-57,3 1 1,2 0-558,2 0 1,0 2 500,2 1 1,1 1-504,0 1 0,0 2 523,0 1 1,1 0 5,-2 2 0,0 1 25,-1 0 0,0 1 17,-2 1 0,0 1 42,-1 0 0,0 1-36,-2 1 0,0 1 109,-1 1 0,1 0-1,25-12 57,-1 1 50,-3 3 17,-4 0 129,7-5 39,-19 7 84,2-2 1679,-23 10-1309,-5 0 1320,-5 4-1808,-3 0 1840,-7 4-1912,-2 1 1212,-13 1-1201,6 3-6,-8 3-22,4 3-5,-2 2-23,0 4-12,-3 2-33,0 3 23,-10 12-23,9-6-488,-4 8 499,14-8-3243,3-2 3232,3 0 17,4-1-23,3 5 1,4-7 21,2 2-4,5-10 16,2-2 339,2-3-373,2-3 3437,3-2-3397,1-3 0,2-3 44,1-3-5,1-4 22,0-1 34,-1-2-6,-1-3 39,-3-1 6,-2-2 152,3-12-180,-7 8 5,3-8 6,-8 12 1,0 2 16,-3 3 5,-1 4-22,-1 2-5,-1 3-40,0 1-38,0 4-18,-2 0-11,0 4-28,-2 0 1,-2 4 10,-1 2-16,-1 3-79,-8 20 56,6-10-11,-4 15-6,7-15-50,2 1-33,1 1-40,2 0-73,0 2-66,2 1-68,1 0-45,4-1-17,3-4 12,4-3 32,2-4-217,10-6 448,-4-4 50,7-6 51,-6-3 72,1-6 40,1-3 27,-1-3 29,0-2 16,-1-3-520,-2 0 549,-1-2 10,0 1 29,-2 1-17,0 0 22,-1 2 253,3-5-214,-6 8-11,1-2-16,-8 10 486,-2 2-587,-2 3-29,0 2 23,-1 2-112,-3 5 11,0 1-11,-4 7 6,1 2 0,-2 3-18,0 2 12,0 3-33,-3 12 16,4-8-17,1 10-16,5-11-68,8 9 29,8-3 55,3-3 23,6-8 11,-5-12 11,0-5 12,-1-2 16,0-5 28,0-2-5,0-5 5,0-2 22,-1-3-16,1-2 17,-2-4-17,0-1-29,-2-4 7,0 1-12,-1-1-3381,0 0 3410,0 0-7,-2 1-22,0 1 12,-2 3-29,-2 2-11,-3 2 29,-1 2-12,-3 3 11,1 4 6,-2 1 3352,0 3-3397,-1 0-61,-1 2-57,1 0-56,-1 2-346,1 0 122,0 0-184,1 3-1793,3 5-645,1 1 3020,5 3 0,-4-7 0,1-1 0</inkml:trace>
  <inkml:trace contextRef="#ctx0" brushRef="#br0" timeOffset="179198">29250 7543 21293,'0'-8'3982,"0"2"-3315,0 6 862,0 0-1534,-6-17 16,4 18-6,0-2-5,6 20-16,4 10 4,3 11-4,4 6-221,-1 2 192,-1-3-835,-5-14 819,-4-3 10,-2-2 18,-4-3 5,-2-5 28,-4-4 5,-4-4 7,0-4 202,-2-3-186,2-2 835,-1-2-818,2-3-1,1-2 1,2-4 6,1-3-1,2-2-5,0-1-23,2-4 1,3-7-12,3 5-6,5-4-5,5 9-16,6 1-12,3 1-84,21-3 11,-7 5-673,12 0 550,-12 5-395,-3 3 1,2 1-10,10-2 337,-9 2 0,-1 1-258,2 0 174,1 1 184,-1 0 74,-2 0 100,-3 1 22,-5 0 107,-5-1 73,-5-1 90,-6-1 66,-3-3 34,-5 0 17,-1-1 17,-2 0-33,0 0 616,0-2-667,0 2-29,0-1-16,0 0-44,-1 2-29,-2 0-50,-2 1-45,-3 1-12,-2 1-32,-3 2-18,-4 2 12,-3 0-18,-3 2-4,-1 1-12,-2 5-23,2 1-16,0 2-6,3 2 12,2 1-12,4 2-6,2 1-10,3 1-12,3 0 0,4 0-22,1-1 0,4-1-6,3 0 6,5-1 11,4-2-28,11 1 73,-4-6-6,8-1 22,-9-7-5,-2-3 6,0-2 5,-2-4 68,4-11 38,-2-6-55,-2-2 61,-3-13-56,-7 16-5,0-8 11,-2 11 16,-2 2 18,-1 2-7,0 4 12,-1 3 0,1 3-39,-1 3-49,0 2-24,0 1 0,-2 6 0,-1 3 0,-1 6 0,-2 5 0,0 4 0,0 4 0,0 3 0,2 1-24,2 2-2042,1 0 1915,4 1-632,11 13 133,3-11-302,11 8-2109,-2-16 1062,2-6-337,0-3-197,0-5-6193,-6-3 9109,-4-4 0,-9-4 0,-4-1 0</inkml:trace>
  <inkml:trace contextRef="#ctx0" brushRef="#br0" timeOffset="179741">30201 7496 27208,'-18'-6'45,"4"4"-23,9 24-22,3-3 6,0 8-1,4-5-33,5 11 40,2-8 4,15 27-16,-8-27-260,8 12 254,-10-22 6,-1-1 0,-2-4 11,-1-3 17,-4-3-17,0-2 45,1-7-39,0-1 50,2-6 256,6-9-301,4-6 29,1-2-7,1-2-505,-5 6 539,0-1 23,8-15-56,-6 10-145,8-20 162,-12 23 16,1-5 23,-6 12 73,3-6-107,-4 8 6,1-3-17,-3 11-27,-2 3-29,0 3 0,-2 2 0,-1 1 506,0 2-512,0 0 127,2 1-305,2 3-225,3 4-1837,7 8 2246,6 4 0,-6-6 0,-2-2 0</inkml:trace>
  <inkml:trace contextRef="#ctx0" brushRef="#br0" timeOffset="180200">30794 7744 28401,'1'-30'5,"0"5"-122,-1 25-852,0-1 196,2 4-622,0 1-1612,2 3 2159,1 2 0,-2-5 0,0 1 0</inkml:trace>
  <inkml:trace contextRef="#ctx0" brushRef="#br0" timeOffset="180761">31194 7489 28009,'3'14'117,"-3"0"-117,-2 16 0,-1 5-987,-6 18 992,0-11 1,-1 1-943,2-9 1,-1-1 936,-3 11 0,0-1-11,-5 16 5,1-3-28,3-2 23,2-2-1994,3-5 2000,3-3 27,1-6-16,3-8 16,0-4 17,1-11 257,-1-5-279,1-8 1206,1-5-1212,2-3 3398,1-5-3370,6-15-28,-4 2-5,3-12-3,-6-5 1,-2-10 0,0 5-1137,-1 12 0,1-2 1133,-1-14 0,0-7 0,0 8 11,-4-10-1238,1-2 1266,2 3-28,-1 2-2259,2 3 2254,1 3-299,4 10 0,1 0 293,3-8 2,0 13 1,1 1 3,15-4 745,-4 12-746,8-4 838,-4 16-848,1 3 2470,1 4-2476,0 3 11,1 3-11,-3 2 1160,0 4-1183,7 13 12,-10 0 729,6 13-768,-10 10 16,-6 10-1057,-2-1 1069,-10 0-1,-7-17-5,-5-2 33,-6-1-11,-5-3 99,-4-3-82,-2-3 28,-3-2-28,-3-2 0,0-3-17,-1-3-3005,1-1 2933,4-2-63,2-3-338,5-2 87,6-1 442,6-1-912,6-1-1699,3 0 528,16-1-5697,13-2 527,3-1 7214,3 2 0,-20 0 0,-4 2 0</inkml:trace>
  <inkml:trace contextRef="#ctx0" brushRef="#br0" timeOffset="181166">31753 7583 26525,'1'-34'350,"0"0"0,1-20-244,-28 53 23,-4 6-118,7 1 6,-8 5-6,11 1-5,1 0-6,2 3 0,2-1 0,2 3-23,3 0 12,3 0 6,3 0-18,2-1 12,6-1-11,2 1-18,5-2 24,4-1-12,2 0 16,3-3 18,0-2-6,0-4 17,0-3 5,-2-2 1,0-3 5,-2-4 16,0-2 68,3-9-39,-6 2 11,2-7 0,-7 5 0,-1-1-5,0-1-12,-1 0-11,0-1 28,0 1 78,2-7-95,-2 9-11,1-4 6,-3 13-12,-2 1 34,0 2-71,-1 3-13,-1 3 0,0 0 0,-2 6 0,0 2 0,-5 16-52,2-2-323,-4 23 22,6-14-929,0 24 139,6-22-655,2 8-1249,3-15-3321,2-2 6368,0-1 0,-4-10 0,-1-2 0</inkml:trace>
  <inkml:trace contextRef="#ctx0" brushRef="#br0" timeOffset="181958">32031 7689 19946,'15'-43'483,"1"0"1,-2 3 0,-2 8 1073,-5 18-1266,-2 2 1057,-1 4-1062,-1 1 391,-2 2-666,0 3 1523,-1 1-1545,0 6 5,0 2-5,-1 7 6,1 3 10,-2 5-22,0 4-11,0 1-5,0 3-6,2 0 5,0-1 6,4 9 28,-1-10-11,4 5-6,-1-16 0,-1-3 12,0-5 694,0-3-684,0-3 7,2-2-12,2-4 22,9-7 6,-3-2-3375,5-8 3380,-4 2-5,-2-2-1086,-1-1 1069,1 0-521,-2-1 516,0 2 22,-2 1-11,0 1 0,-2 3 2595,0 1-2623,0 3 1451,0 1-1451,1 4 902,1 1-925,0 3-16,3 1-34,0 1-6,3 2-50,0 2-45,1 4-61,-1 2-68,-1 2-83,-2 1-119,-3 0-195,-2 0-275,0 0-375,-1-1-465,2 1-409,1-1-526,2-1-751,2-2 600,4-1 789,2-2 924,2-3 1496,3-1 666,0-1 583,1-3 711,-2-2 320,-2-3-62,1-2-426,-3-2-515,1-1-348,1-1-358,1 0-111,1-1-68,1-2 492,7-6-1748,-9 4 1083,3-3-679,-16 9 549,-4 0-106,-3 4-84,-7 0-73,-4 2-11,-8 2-17,-7 0-5,-6 2 676,-7 1-699,-3 2 675,-2 3-686,-16 10-719,16 0 680,-8 6-23,22-3 12,5 0-17,5 0-17,2 8 0,8-6 0,1 5 11,6-8 334,5 0-351,3-1 1,4-1-68,15 3 62,-4-7 0,10 1 11,-7-9 22,0-2 12,0-5 10,0-4 1,-1-3 0,-1-5 0,0-3-6,-3-4 229,1-5-217,-2-4 5,1-5 17,0-5-6,0-6-795,0-2 784,0-5-2210,-1 0 2232,-3-1 12,-3 2-2239,-5 4 2250,-4 6 11,-3 7-582,-5 6 727,-6 0 337,-3 8-494,0 4 1391,2 9-1423,6 9 2793,1 0-2816,0 2 1710,0 2-1727,-1 3 0,-1 5 0,-1 14 0,0 1 0,2 13 0,3-3-24,3 7-3167,3 5 3163,5 4-45,0-11 1,1 0-1182,-2-9 1,0 0 1110,4 9 0,0-1-243,6 13-68,1-6-1127,-3-3 858,-2-8-474,-2-5 60,-3-6 798,-3-5-1980,0-6 149,0-4 2170,2-5 0,-5-2 0,1-2 0</inkml:trace>
  <inkml:trace contextRef="#ctx0" brushRef="#br0" timeOffset="182634">33314 7615 24460,'8'-44'681,"1"1"1,-1 2 0,-5 10-363,-13 22-72,-1 1-57,0 1 185,0 1-246,0 1-39,1 2-23,2 1-27,0 1-12,2 1 34,-2 1-29,3 1 36,0 1-85,3 2 4,2 1 18,1 2-12,3 0-5,4 1-62,13 5 34,6-1 50,1-1-5,-1-5 0,-10-6 5,-3 0-17,-2-3 23,-3-1 0,-1-3 5,-4-2 6,0 0 0,-3-3-17,0-1 6,-3-1-17,-2 0 11,-1 1-5,-2-1-6,0 2 28,-1 0 0,1 2 6,-2 0 16,1 2-11,0 0-16,0 2-1,1 1-16,0 2 10,0 1-21,0 1 10,-2 3 1,0 3 5,-2 2-5,0 4 11,0 2-17,0 3 0,0 4-12,2 3-88,2 17-1,3-9-22,5 12-96,5-13-111,4-2-90,5-1-45,2-2-39,2-3-393,7 2 293,1-7 475,-2-3 56,-4-9 107,5-12 33,-9 1 11,8-8 34,-12 1 34,-2-1 27,-2-2 7,-1-1 251,-2-5-195,-2 4 27,-2-2-17,-2 7 141,-5 0-242,0 5-50,-6 0-27,3 6-18,-1 1-39,1 0-16,-1 4-12,4 0 22,-1 6-5,5-2 0,3 7-28,2-3 17,4 3-6,2-4-39,12 2-11,6-1 45,2-2-1,2-4 1,-8-5 28,-1 0-12,0-3 23,-1-1 16,-1-3 12,-1-1 56,-4 0 50,-1-1 51,-5 2 55,-2 0 7,-3 1 178,-3 2-313,-1 2-55,-1 0-74,-4 4 0,0 2 0,-4 3 0,-1 4 0,-1 4 0,-2 5 0,-1 4 0,-1 7 0,-1 3 0,-6 11-175,4-8 0,-1 2-240,-2-2 0,0-2-717,3-5 1,0 0-1387,-6 12 1,-1 0 1922,4-4 1,2-4-1,-2 5 1,1-1 0</inkml:trace>
  <inkml:trace contextRef="#ctx0" brushRef="#br0" timeOffset="184752">25747 9635 21489,'8'-49'697,"1"0"1,0 1-1,3-19 1,-4 10-838,-6 19 454,-2 3-40,-4 2-21,-4 3-68,-4 3-39,-4 5-29,-3 4-33,-6 4 23,-4 5-29,-6 5 6,-4 2 0,-5 5-1078,-4 4 1044,-4 5-16,-3 5-12,-1 4-657,27-9 1,-1 1 639,2 1 1,-1 1-1,0 1 1,1 1-535,1 1 1,0 0 528,-24 20 0,6 2 11,4 3-16,8 0-1,6 1 28,7-2-19,8-1-3,6-5-12,6-2 632,8-3-642,22 6 22,2-12 261,17 4-272,-4-14 5,3-4-11,2-4-5,0-4 793,0-2-782,-3-6 11,-7-7 0,0-2 22,9-7-408,-12 3 1,-2-1 391,-2-6 27,-2-1-21,-3-1 27,-2-4 22,-5-1-27,-2-4 11,-4-2-17,-3-3 819,-2 1-814,-3 0-5,-2 3 17,-3-10 0,-4 13 17,-2-4-1,-3 18 429,-3 4-451,-2 5-16,-13 1 27,3 6-39,-9 1 17,5 6 6,-2 2 746,-1 4-757,1 3-12,-3 3-6,1 3 12,0 2-22,0 2 5,2 2 0,2 1-6,3 2 12,3 0 5,4 2 11,2 0-22,4 2 0,4-2 0,2 1-11,2-2 0,2-1 5,2-3 12,14 12-1,-4-15-5,10 7-5,-9-18 16,-2-3-17,2-2 579,-2-3-568,1 0 7,1-5-12,2-2 0,1-3-6,3-3 0,-1-2 18,1-1-1,-1-3 6,0 0-153,0-2 136,-2 1 17,0-2-6,-1 0 6,0 1 33,-1 1 1,-1 3 33,-3 3 17,-2 3-1,-2 1 7,-1 2-6,-2 2 498,-1 1-521,-1 2 40,0 0-107,-1 5 0,0 2-11,0 3 6,-2 3-1,1 0-10,-1 2 16,1 2-11,0-1-11,0 0 5,2 0-33,2-1-34,2 0-56,5-1-139,1 0-231,3-2-464,3 0-1020,1-3-3579,1-2 5562,2-1 0,-10-4 0,0 0 0</inkml:trace>
  <inkml:trace contextRef="#ctx0" brushRef="#br0" timeOffset="186048">26278 9688 16336,'5'-9'5091,"-2"2"-4087,-3 7-170,23-73-1501,-15 41 969,6-13 1,-2 2 206,-10 18-116,0 2 375,-3 7-494,-3 3 166,-3 4-272,-3 3-45,-5 3-39,-2 1-11,-5 4-17,-4 3 11,-2 3-11,-3 6 50,-15 12-83,11-2-130,-9 9 118,16-6 12,3 0-12,6 1-6,3-2 1,6 0 11,4-2-114,4-1 97,3-2 0,4-3-33,13 6 10,11-3 34,4-4-11,6-6-11,-9-8 17,1-2-12,13-9 29,-12-1 800,9-7-823,-17-1 122,-1-1-94,-1-2 45,-2-1 5,-2-2 1,-1-2 55,5-15 23,0-2-96,-2-1 29,-3 6-23,-7 17 12,-3 3 10,-1 5-5,-2 2 23,-2 4-46,-1 2-33,-1 3 11,0 0-50,-1 9-6,-2 1 17,-2 11-5,-1 0-12,-1 4 23,-1 4-40,0 2-11,1 1-50,1 1-90,3-1-134,1 0-235,4 0-342,4-2-2527,16 10 409,1-11-1045,0-7 1,3-2-516,10-1 2188,14 3 2386,-10-13 0,0-4 0,1-5-2356,13-13 6333,-14 1-292,7-11-727,-17 5-818,-3-2-368,-1-2 457,5-15-1439,-9 6-113,-5 3 1,-2-1-252,1-7-68,2-13-55,-9 18-51,-2 2-11,-4 5 193,-4-3-277,-4 11-56,-4-2-6,-5 11 50,-12 4-83,1 2 11,-11 5-28,6 2-8,-2 6 2,-1 2-11,1 4 0,-2 3 2422,2 3-2433,1 2 0,-1 3-63,4 0 74,0 1-23,4-2-5,4 0-16,2 7-1,9-10-50,10 10 27,10-18-16,10 2-11,5-9 17,6-4-96,24-4 101,-11-5-1120,16-5 1176,-18-4-11,-2-3 5,-6-5 1,0-2 17,9-9-9,-11 5 0,-2-1 19,-1-10-2244,-3-5 2256,1-5-17,-1-1 195,0-2-184,-10 17 0,0-1 45,8-15-48,-11 19 1,0 1 75,-1-3 0,-4 5-12,-3 7 69,-3 4-62,-2 5 803,-1 3-791,-2 3 3096,0 3-3215,-2 3 533,-2 4-533,-6 13 0,-9 15 0,-2 4 0,-3 10 0,7-7 0,5-8 0,0 2 0,-7 19-211,5 4 1,3 1-1910,2 1 1845,4-14 1,4-1-1495,15 9-2764,15-6 1840,4-4 2693,1-21 0,0-6 0,-8-4 0,14 2 0</inkml:trace>
  <inkml:trace contextRef="#ctx0" brushRef="#br0" timeOffset="186482">27769 9680 20163,'31'-32'627,"-1"0"0,1-1 1,12-11-1,-9 5 34,-14 11-655,-6 1 538,-6 3-96,-5 2 465,-6 3-650,-5 3 265,-8 2-321,-6 2-54,-4 4 20,-6 2-50,-2 3-27,-3 2-12,2 4-28,0 3-12,3 4 7,2 5-29,3 1 6,2 4 6,1 2-1,-6 16-10,10-7-12,-5 12 6,13-12-17,3-1 0,4-1-11,3-3 589,12 6-606,2-10-5,13 3-490,1-12 495,4-4 0,3-4 5,1-1 12,-1-6-11,0-3-1,-2-4 34,-1-6-219,-2-4 230,-1-4 23,-2-4-23,-1-4 6,-8 4 0,-1-2-17,8-19 0,-8 15 1,0-2 10,-1-5 1,0 1-664,-3 8 0,-1 1 660,4-11 1,-1 2 31,3-13-424,-3 4 457,-3 6 6,-4 6 129,-4-2-219,-2 13 383,-3-2-383,0 18 187,-1 1-187,2 7 1631,1 0-1631,0 1 577,-1 3-577,-1 3 0,-1 5 0,-2 7-308,0 6 308,-2 7 0,1 5 0,-1 5 0,0 5-946,0 4 946,2 3-1148,-1 3 1148,1 2 0,0 2-91,-1-1-374,0-2-240,1-3-326,0-5-588,0-6-1472,3-4-320,1-6-5848,3-6 9259,1-7 0,-1-10 0,1-4 0</inkml:trace>
  <inkml:trace contextRef="#ctx0" brushRef="#br0" timeOffset="187966">28376 9415 13149,'-8'0'6212,"1"0"-4806,7 0 3797,0 0-6211,-25 46 1171,20-32 5,-16 35 345,27-42-396,5-1-3034,2 0 2990,4-2 0,3-1-169,3-2 163,1-2-28,2-2-11,0-3 17,-1-3-22,-2-2 27,-2-1 0,-3 0-10,-2-2 414,-4-2-398,-2-1-6,-4-2 1,-1-1-12,-3-1-17,0-1 23,-2 0-17,0 1 11,-2 2 3333,-2 2-3255,-7 2 148,0 5-237,-6 1-11,1 7 0,-2 1-1,-3 4-10,-2 1 11,0 3 16,-10 11-10,8-3-871,-5 10 842,12-5-11,3 3-525,1 2 525,2 0-5,4 3-23,3-1-22,3 2-45,6 0-84,4 0-112,9 0-273,7-3-18,7-2-831,7-1 449,4-3-150,3-3-96,-1-4 90,-2-4 213,-2-3 280,-3-4 1033,-2-2-484,-2-4 140,-2-2 56,0-2 100,-2-2 234,-2-1-83,0-1 108,-3 0 21,0-2 29,-1 0 159,-3-2-153,0 0 27,-3-1 23,-1-2-17,-3 0-17,-2 1-11,-3 1 601,-4 3-736,-2 1-78,-5 4-78,-3 1 383,-5 3-462,-4 2-11,-4 2-6,-4 1-22,-1 1 96,-14 7-152,10 0 16,-9 7-4,-7 16-74,15-9 23,-13 14-17,22-15-6,2 0 6,4 0-33,2-1-1,4 0-28,5-1-44,2-1-12,6-2-16,4-2 0,7-2 22,3-3 11,4-2 50,1-4 12,2-1 17,0-4 16,0-3 1,-1-4 16,1-3 28,-2-2 56,11-11-22,-9 3-2569,7-9 2569,-13 4-11,1-2-50,-1-5 38,0-5-3,-6 8 1,2-2-276,0-4 0,1-1 258,0 0 1,-1 0-633,0 1 0,-1 2 674,7-13 1,-2 2 22,-1 3 17,-3 5 12,-2 3 2014,-1 0-2037,-6 12 0,0 0 55,-6 15-66,0 2 537,-1 3-627,0 1 1829,0 1-1829,-3 5 0,-1 2 56,-3 7-56,-10 15 0,1-1 0,-7 15-811,5-4 811,-2 3-1413,0 5 1413,0 3 0,2 3 0,2 0 0,2-1 0,4-1 0,6-17 0,2 0-429,2 15 295,6 9-51,4-24-56,6-2-44,2-4-68,4-2-22,2-3-2520,4-3 2559,1-5 51,1-4 506,-1-5-378,0-3 1028,-2-5-932,11-9 72,-11-1 350,6-8-282,-12 1-1,-2-2 6,0-3 123,7-17 3045,-6 7-3098,-2 5 0,-2 0 31,3-4 28,2-8 11,-11 19 218,-3-2-246,-3 8-17,-2 0-22,-2 8-34,0 2 73,0 1-145,0 3-12,-1 0-28,0 4-5,-2 2 257,-1 3-257,-3 5 10,-2 4-27,-17 30 11,10-13-465,-1 2 1,2-1 447,4 0 0,1 7-624,7-16 602,3-3-283,4-2 283,2-4 5,5-2-39,10-1-2172,5-4 2234,1-1 28,1-7 408,-8-3-425,8-8-22,-6 0 22,5-6 28,-10 2 219,1-1-219,-4-4 0,7-10-5,-6 5-7,4-7 3388,-6 9-3393,-2 1 0,-2 3 6,-2 2-6,-2 3 0,-2 3-11,-1 2 6,-2 3-73,0 1-90,0 2-190,0 1-4117,0 1 1170,4 4 3294,1 1 0,-1 0 0,0 0 0</inkml:trace>
  <inkml:trace contextRef="#ctx0" brushRef="#br0" timeOffset="188212">30448 9442 27600,'-46'-22'46,"-1"0"1,8 1 0,4 9-47,4 21 34,10 4 5,0 2-34,-6 15-100,2 11 45,3 1-34,5 4-73,9-14-73,2 0-515,3-1 11,1-1-476,3-2-851,3 0-1630,4-4-1871,6-1 5562,17 10 0,-18-19 0,10 6 0</inkml:trace>
  <inkml:trace contextRef="#ctx0" brushRef="#br0" timeOffset="188632">30398 9852 25920,'19'-39'315,"1"0"1,-1 2 0,-7 10-115,-14 21 134,-1 2-218,-1 2 31,0 0-81,0 2 7,0 0-41,-1 0 55,-5 9-88,3-1-11,-5 14 11,8-9-28,0 6-17,5-7 1,3 0-57,3-2 22,6 0-10,4-2-12,3-3-190,4-1 212,2-3-16,27-10 106,-19 1 17,18-10-5,-26 1 38,-2-2-21,-1-3 16,1-4-667,-1-3 639,-1-5 22,3-5-8,-8 6 0,1-2 31,8-23-48,-8 19 0,-1 0 14,3-17-1173,0 1 1196,-3 5 33,-3 4-2648,-3 7 2693,-4 6-659,-3 6 665,-3 5-73,-2 6-73,0 4 347,-3 3-347,1 4 0,-2 2 756,4 2-756,-4 7 2913,2 1-2913,-4 8 1446,0 4-1446,-11 42 0,5-17-480,2-6 0,0 1 480,-3 11 0,1 2 0,1 2 0,4-15 0,1-1 0,-1 20-96,3-21 0,0-1-884,3 27 258,1-19-224,1 9-315,0-24-598,0-5-1110,-2-4-5450,-1-6 8419,0-4 0,0-5 0,2-3 0</inkml:trace>
  <inkml:trace contextRef="#ctx0" brushRef="#br0" timeOffset="188958">30774 9726 15188,'-2'-4'6430,"0"0"-1949,2 4-4430,13-59-18,0 41-8,3-16 1,4 4-26,6 25-17,10 0-134,8 4 11,-7 0-40,12 0-1492,3 0 1548,-16 0 51,9-3 364,-21 0-308,2-2 51,-10 1 11,1-2 146,-11-1-79,-3 1 1040,-1-2-1007,-5 3 12,0 1 224,-7-3-157,2 3 11,-4-2-28,4 4 6,1 1-73,1 0-33,1 1-23,1 1-56,0 3 16,1 1-4,-2 6-18,1 3 0,0 3-33,1 1 6,1 3-7,0-1-38,2 1-17,0 1-112,3 0-152,3 1-274,3 1-464,1 0-1077,2 0 2146,5 10 0,-9-17 0,3 4 0</inkml:trace>
  <inkml:trace contextRef="#ctx0" brushRef="#br0" timeOffset="189151">31385 9328 22800,'1'-6'1585,"1"1"-1204,-2 5-908,23-44-341,-19 37-747,13-24 0,-27 51 0</inkml:trace>
  <inkml:trace contextRef="#ctx0" brushRef="#br0" timeOffset="189558">31810 9554 24094,'-45'3'37,"0"1"0,4-1 1,7 4 1,18 10 1320,-1 3-1337,3 2 1,1 1-23,3 2-11,4-1 487,3 12-493,4-10 0,3 7-56,18 1 29,-6-13-133,13 8 149,-11-19-6,1-3 819,-1-4-762,-1-1-18,0-6 23,-1-1-3249,-1-6 3265,-2-2 68,-2-3-72,-2-3 27,-4-3-17,0-2 17,-4-4 96,0-17-85,-1 10 29,-2-13-1,-2 16 17,-1 0-16,-2 1 3318,-6-9-3324,-3 4-62,2 4-33,0 10-1,8 13 378,2 4-416,1 2-18,1 2-50,1 1-856,0 10 184,2-1-516,2 10-1163,4 0-6118,2-2 8570,-1 0 0,-3-9 0,-3-3 0</inkml:trace>
  <inkml:trace contextRef="#ctx0" brushRef="#br0" timeOffset="189924">32070 9571 22038,'3'-2'3574,"-2"0"-1463,-1 2-2083,2 25 0,-5-9-5,0 22 21,-9-4-27,2-7-11,-2 7-6,5-12-11,1-3 5,1-3 12,0-3-6,2-3 22,0-3 73,2-4 6,0-1-79,8-8 18,-1-1-12,8-8 28,-2 0-12,4-4-4,2-3 21,2-1-50,1-1-1777,1 0 1805,0 2-12,11-6 13,-9 9 10,6-3-15,-12 11-35,-3 3 0,-1 2 0,-2 2 0,-2 2 0,-1 0 0,-1 2 1779,0 1-1779,2 7 0,-2 1 89,3 6-89,-3-1-225,1 10 17,-3-4-94,-1 7-174,-3-9-258,-4 0-514,-2 0-1335,-4-2 2583,-4 1 0,5-9 0,0-1 0</inkml:trace>
  <inkml:trace contextRef="#ctx0" brushRef="#br0" timeOffset="190123">32776 9891 28373,'-12'-55'-571,"3"10"44,10 45-369,3 0-807,2 1-2274,1 1-5841,0 1 9818,-1 0 0,-3-1 0,-2-1 0</inkml:trace>
  <inkml:trace contextRef="#ctx0" brushRef="#br0" timeOffset="190736">33143 9554 23041,'-3'-3'2610,"2"0"-963,1 3-1636,-56-16-6,37 20-2,-18 2 0,2 6 3,18 31-1,-3 10-1013,8-7 957,4-13-72,3 0-95,2 0-129,1 0-146,4-2-174,4-1-162,4-3-123,5-2-6,2-4-224,10-2 824,-6-7 196,7-2 100,-9-7 73,1-3 28,0-1 68,1-3 44,1-1 67,1-3 79,-1-1 337,9-10-276,-8 3 402,6-7-323,-11 5 50,0 0 23,-3 1-20,-2 1 31,-3 0-39,-4 4-90,-2-1-84,-3 4 163,-6-2-292,-1 4-17,-5 1 319,-1 3-346,-8 1-52,-3 6-72,1 1 6,0 5 5,8 2-5,1 2-6,3 1-5,0 2-6,3 1-6,3 0-44,4 8 16,4-7 0,5 6 6,3-10 17,2-1-28,19 3 17,-11-8 10,13 2 12,-18-11 40,6-5-1,-7-1 0,3-6 11,-8 0 6,-3-2 6,0-3 39,1-12 22,-2-14-11,-1-3-50,-2 1-12,-4 16 12,-11-1-57,4 12 1,-9-6-23,5 17-5,-1 1-46,-1 2-49,0 2-942,-9 6 219,10 1-465,-4 7-879,12 0-3574,2 2 5758,0 2 0,2-7 0,-1-1 0</inkml:trace>
  <inkml:trace contextRef="#ctx0" brushRef="#br0" timeOffset="191282">33473 9814 19574,'5'-2'4447,"-2"1"-1462,-3 1-2901,49 16-16,-39-5-1,30 23-56,-48-14-11,-11 13-6,7-14-5,-3 4-11,1-1 27,7-10 18,-2 5-12,6-14 23,3-1 83,-1-1-72,4-5-6,1 0 6,4-6-6,1-1 17,2-2 23,2-2-18,1 0 1,0-2-6,1 1-17,1-1 23,-1 1-1,-1 0 6,0 2-5,-1 2-45,-1 1 16,0 2-5,-2 3-11,0 1 17,-3 2-17,-1 0-23,-2 3-5,0 0-6,-2 3 11,0 3 12,-1 7 16,0 2 1,-1 5-34,-3 3-107,-9 23 90,2-16-6,-7 16 18,7-24-3382,1-3 3364,1-1 18,2-4-1,1-3-6,1-3 23,2-3 17,1-2 34,0-1-7,14-14 1,3-2-34,6-7-11,0 2 3392,-5 6-3364,0 0-22,2 0 22,-1 3 11,8 0-5,-10 4-45,1 2 16,-14 3 1,-3 3-1,0 6-5,0 3 0,0 3-11,0 8 17,0-5-68,0 24-78,0-18-201,0 12-2281,0-6-5863,0-11 8485,0 4 0,0-16 0,0-2 0</inkml:trace>
  <inkml:trace contextRef="#ctx0" brushRef="#br0" timeOffset="195368">1635 10232 15972,'1'8'4000,"0"-3"-2326,-1-5 1759,0 0-3130,-14-17-45,7 9-45,-10-14-28,11 12-40,1 0-33,0-2-11,1 0-39,1-3 10,2 1-16,0-3-28,3 0 0,1 0-33,5-1-3393,1 0 3415,4 0-123,2-1 123,2 2 22,15-8 12,7 4-46,1 0-577,1 6 572,-13 7 0,-1 3 17,-2 2-17,0 2 119,-2 0-125,-1 4-5,-1 1-23,8 17 29,-12-5 592,4 13-582,-18-10-5,-2 2-11,-5 0 3403,-7 11-3403,0-8 11,-6 8-6,4-9 6,0 0 0,-2 1 0,0-1 28,-2-1-16,0 0-12,-1-2 22,1-2-5,1-3 28,2-3 16,0-3 18,3-3 122,-3-4-83,6-1-12,-3-3-16,6-1-6,0-3 0,0-1-23,2 0-16,1-1 0,1 1-11,1 0-23,0 1 0,0 1-11,2 0-11,2 0 22,3 0 0,3 2 0,12 0-16,-2 1-1,9 1-16,5 5 22,-8 1-6,8 5 6,-10 1-5,-4 2-7,-2 3 1,-3 1-6,-5 2-5,-4 0 5,-4 2 0,-5-1 12,-4 2 22,-6 0-17,-6 0-6,-4 0-3414,-2-2 3381,-4 0-6,-1-2-2279,-1 0 2251,-1-2-479,-1-2 412,0-2-293,0-1 159,3-4-146,3 0-313,3-4-853,4-2-4760,4-6-1318,4-1 7664,2-5 0,6 6 0,2 1 0</inkml:trace>
  <inkml:trace contextRef="#ctx0" brushRef="#br0" timeOffset="195778">2537 10334 28126,'-19'5'292,"4"-2"-231,15-3-16,2 0 5,0-1-16,4-2 5,2-1-15,4-3-24,5-1 0,4-1 0,2-2 0,2 0 0,10-4 0,-11 3 0,6-1 0,-15 5 0,-2 1 0,-2 1 0,-2 1 0,-1 1 0,-2 1 0,-1 1 0,-3 0 0,0 2-2057,-2-1-1247,-4 1-6527,2 1 9758,-4 0 1,5 0-1,0 0 1</inkml:trace>
  <inkml:trace contextRef="#ctx0" brushRef="#br0" timeOffset="200033">4720 10464 21118,'32'-46'1139,"1"0"0,-3-1 0,-9 6-787,-18 17-66,-3-8-39,-3 9-34,-2 1-12,-1-1 80,-3 3 72,-6-4-213,2 8 140,-21-3-230,11 13-5,-14 5-17,9 8-17,-3 7 23,-3 5-1205,-3 5 1199,0 4-17,0 3 0,3 3-11,13-9 0,2 2 261,-13 25-267,6 0-16,14-1 22,22-22 11,3-4 61,44-15-16,2-22-849,-23 5 0,0-1 810,-4-6 0,-2 0 5,12-10 786,-3-2-685,8-11 84,-7-3-78,-4 1-12,-11 5-227,-15 12 216,-3 2 12,-4 3-6,-1 1 0,-2 3-5,0 3 1603,-1 2-1710,0 4 0,-2 1 0,1 3 355,0 4-355,-1 3 0,0 6 0,-1 4 0,-1 7 0,-2 22 0,-3 15-1696,5-28 0,0 0 1696,0 2 0,-1 0 0,-3 20-656,-1 2 656,3-14 0,-2 3 0,0 7 0,0 1-386,0-2 0,0 3 289,0-7 0,0 2 0,1-4-756,-1-5 1,-1-1 821,-2 12 1,-2-3-4,-7 6 1898,-11-5-1841,-1-22-1,2-7 595,3-34-600,16-21-11,2-8-12,7-12 12,8 7-40,7-6 1,5-2-568,-5 19 1,2-1 594,1-1 1,2-4-1,0 5-5,2 4 0,1 3 777,1-1 1,1 1-801,0 1 1,1 0-4,0 2 1,1 1-3,-1 1 0,0 1 11,-1 1 0,1 1-9,8-5 1,1 2 41,13-11-13,-17 15 0,0 1 2,9-3 12,-2 1-6,-1 2 11,-3 0-6,-1 3 33,-5 0-16,3-5 6,-11 6 68,4-7-40,-14 12 2684,-1-1-2668,-4 7 753,-1 2-753,0 1 136,-1 2-157,-4 7-12,-2 6-17,-2 5-16,-1 5 0,2-4-6,1 3-6,-1 2-11,2 3 6,0 1-23,1 2-38,2 2-57,0 0-146,2-2-234,1-1-303,2-1-482,3-4-857,2-1-3327,2-4-3910,-2-4 9388,0-3 0,-4-7 0,-2-2 0</inkml:trace>
  <inkml:trace contextRef="#ctx0" brushRef="#br0" timeOffset="200494">5476 9912 18588,'-1'-9'4358,"-1"2"-3513,2 7 1323,0 0-2073,-13 14-55,9-7-7,-10 12 12,14-12 0,0-1 0,2 0 11,1-2 5,4-1 12,2-2 5,1 0-5,2-3-6,2-2 17,1-3-22,2-3 11,0-1 16,-1-2-5,-1 0 23,-3 0 33,-2 0-6,-3-1 12,-3 0-23,-2 0-33,-2 2 145,-7-9-162,2 9-45,-7-5 44,0 9-60,2 4 10,-3 0-33,3 3 0,0 1 5,0 0-67,-4 6-5,2 0-62,-1 7-448,1 10-34,5-3-380,-2 9-780,5-6-1757,0 4-6292,1-2 9075,1-2 1,1-12-1,0-3 1</inkml:trace>
  <inkml:trace contextRef="#ctx0" brushRef="#br0" timeOffset="200858">5632 10417 23422,'44'-32'171,"0"0"1,-3 3 0,-8 4-26,-18 9 1557,0-2-1580,1-1 62,8-16-129,-7 6-672,6-13 656,-7 8-24,-1-5-4,0-4 10,-1-3-11,0-3 6,-3 0 11,-1-1-6,-3 2 12,-2 1 11,-2 3 11,-3 5-2023,-8-5 2035,1 16-68,-6 1 612,3 19-612,-1 4 0,-1 6 0,0 6 0,-3 5 0,-1 6 729,0 3-729,-1 3 0,3 3 3392,2 2-3392,2 3 0,3 1-876,2 3 876,3 4 0,1 2 0,4 2 0,3 2 0,5 1 0,4 0 0,4 1 0,-2-15 0,1-1 0,10 19-864,-9-19 0,1-1 550,6 9-178,-2 0-214,-4-4-1916,-8-7 1,-1 1 2621,-1 9 0,2 4 0,-12-29 0</inkml:trace>
  <inkml:trace contextRef="#ctx0" brushRef="#br0" timeOffset="201050">5887 10200 18834,'-2'-4'4145,"1"0"-711,1 4-3389,44-62-1935,-23 43 1901,7-15 1,2 2-35,-6 26-27,4-1 287,1 2-444,3 0-1127,19 0-8497,2 0 8709,-4-1 0,-16 3 0,-25 1 1</inkml:trace>
  <inkml:trace contextRef="#ctx0" brushRef="#br0" timeOffset="201942">7604 10203 21626,'-6'-55'168,"-17"27"-2454,-3 50 2308,-12 15-5,8-7-536,-1 4 524,2 2 332,2 3-337,2 0-759,6 1 753,4-2-22,7-2 1127,4-3-1133,8-4 1800,5-4-1783,8-5 6,6-4 11,4-5-23,5-5-22,3-2 1258,4-4-1258,2-4 2822,1-3-2782,3-6-12,1-3-11,0-4 22,0-2 12,0-3 22,-15 5 0,2-1-6,-1-1 1,1 0-9,-2-1 0,0 1-14,-5 1 0,-2 1-2898,3-6 2920,-5 0-291,-1-8 319,-9 10-114,-1-5 137,-10 14-11,-3 5-23,-4 4 56,-17 6-50,0 4 56,-12 6-6,4 4 290,-1 4-334,0 2 2806,0 3-2840,3 1-6,4 2 421,-2 12-437,10-10-7,2 9-21,11-14 16,3-3 6,5-2-12,3-3 35,7-3-24,4-3 1,5-3 0,5-2 11,2-2-17,4-3-880,0-2 886,1-3-365,12-9 387,-11 0 0,8-6 0,-16 3 299,-2-2-305,-2-1 23,-3-1 23,-2-10-18,-9 7 94,-2-7-115,-10 9 27,-4 0 1082,-4 1-1020,-11-7-67,1 8 438,-20-5-411,-2 14-50,-2 3-604,-1 7 598,14 7 12,-12 8-23,13 1-3195,-5 5 3168,17-2-29,3 0-190,3 10 11,6-6-162,1 8-235,9-8-1698,9 10-4760,11 2 6631,5 3 0,-9-15 0,-7-10 0</inkml:trace>
  <inkml:trace contextRef="#ctx0" brushRef="#br0" timeOffset="202351">8589 10275 24630,'30'-38'375,"0"1"0,-1 0 1,-11 14-220,-18 22 538,-1 2-627,0 1 6,-3 3 203,0 3-214,-1 3 97,-1 3-114,0 3 284,-2 3-307,2 2 6,-3 3-11,2 1 33,-12 28-38,7-17-839,-7 20 816,10-26-12,-3 8 12,4-5 0,1-3 33,3-11 12,3-14-23,1-2 23,0-3-18,3-9-4,0 0 16,10-17-28,-1 7 22,5-11 6,-2 6 0,0-2 28,1-4 50,9-16-55,-6 10-18,9-10 833,-8 15-826,1 4-7,1 1-320,-1 5 304,0 3 0,-1 5 5,1 3-11,-2 4-5,7 4-23,-6 5 11,4 4-5,-8 5-11,-1 4-6,0 3 281,-2 4-482,3 11-3393,-4-6 3253,2 10-219,-5-13-376,0 1-296,1-2-622,0-1-3064,3-2 4379,4 1 0,-8-12 0,1 0 0</inkml:trace>
  <inkml:trace contextRef="#ctx0" brushRef="#br0" timeOffset="202916">9543 10305 17509,'24'-35'659,"1"-1"1,0 1-1,8-14 1,-4 7 587,-9 9-659,-7 6-1819,-7 5 1645,-4 5 958,-8 5-1114,-4 4 874,-6 5-976,-4 1 1,-2 4-34,-2 2-1550,1 3 1501,1 4 408,2 2-482,2 3-1677,2 5 1677,0 4 0,1 4-259,-7 25 259,6-7 0,3-2 0,2 3 0,4-16 0,2 0 0,-3 13 0,2 0 0,2-10 0,2 0 0,-1 1 0,1 1 0,1 0 0,0 0 211,-1 2 0,2-1-211,-1 0 0,1 1-96,0 0 0,-1 0 285,1-1 1,0 0-465,0 0 1,-1-1-101,0-1 0,-1-1-104,-2-1 0,-1-1-731,-9 27-815,-9-6 585,-6-6 201,3-21 0,-2-3 915,-14 10 352,15-16 0,-1-2 273,-6-5 30,5-5 1711,4-9-1600,5-5 454,0-21-442,8 1 27,6-3 1,2-2-39,6-14-7,2 13 0,1 0-184,12-22 1199,6-3-1406,-10 29 0,1 0-12,2 0 1,1 0-15,1 1 1,1 1-31,1 1 0,0 1-223,1 0 0,1 1 161,22-20-2109,0 3 2048,1 5-57,1 2-891,-1 3 852,1 2-22,-1 3 12,2 1 193,-2 2-160,0 1 62,-2 1 49,-3 1 633,-3 1-526,-4-1 28,-3 1 163,7-8 184,-1 4 706,8-5-571,-19 13 2048,-4 4-2036,-16 8 2679,-2 1-2820,-2 1 2583,-1 2-2896,-2-1 74,1 3-141,-1 1-7,0 6 1,0 2-23,0 4 28,0 4-11,-1 2-22,0 4 11,1 0-34,1 1-50,0 0-62,1 0-151,0 0-235,0-1-353,1 0-729,1-1-1741,0-2-6319,0-4 9685,-1-3 0,-1-8 0,0-2 0</inkml:trace>
  <inkml:trace contextRef="#ctx0" brushRef="#br0" timeOffset="203291">10332 10118 21775,'-3'-5'3310,"1"1"-1557,2 4-1713,-61-13-7,40 22-28,-13-12 1,4 3-949,23 21 949,6-6 311,2-1-329,2 0 172,4-1-160,3-2 0,2-1 17,3-1 461,1-3-473,0-1 7,1-3-1,0-1 0,-1-4 17,-2-1 6,1-3 27,-2-2 1,0-2 33,-2-1 17,-1 0 28,-3-2 22,-1 1-5,-3-2-22,-2 1-18,0-2 6,-2 2-55,-2-1 16,-1 2-40,-2 1-21,0 1 22,-7-2-29,5 6-21,-4-1-23,2 10-23,2 0-27,-3 5-40,4 1-44,1 3-112,1 2-79,1 2-157,2 1-240,2 2-2185,0 9-1619,2-6 4554,0 11 0,-1-20 0,0 0 0</inkml:trace>
  <inkml:trace contextRef="#ctx0" brushRef="#br0" timeOffset="203818">10849 10196 21847,'4'-3'3720,"0"0"-1138,-4 3-2549,-53-33-648,29 29 623,-9-11 1,1 4 227,11 22-203,-7 12-27,8-4-23,-5 9-129,13-7 135,2 3 11,4 0 5,2 1-10,4-2-1,5 0-11,3-3-5,5-2-23,3-4 50,3-2 321,0-4-303,1-2-7,-1-3 7,-2-2 22,-1-4 22,-2-2 276,-1-4-209,-2-2-40,-2-1-94,-1 0 0,-1-1 0,-2 1 0,-2 1 0,0-1 0,-2 2 0,0 1 0,-1 2 0,1 2 0,-1 2 0,0 2 0,-1 11 0,-1 3-3392,-1 13 3392,-1 5-422,1 6 422,0 7 0,0 6 0,0 4-998,-1 5 998,-1 4 0,2-30 0,0 1 0,-1 2 0,0 0 0,0 1 0,-1 1 0,0 0 0,-2 0 0,0 1 0,-1 0 0,-1-1 0,-2 0 0,-1-1 0,-1-1 0,-1-1 0,-2 0-186,-1-3 1,-1 0-17,0-4 1,-3 1-261,-16 9 0,-3-3 356,-7 2 80,10-12 1,2-6 48,5-13 22,4-9 16,3-6-124,-1-22 147,10 3 11,-1-14 1951,11 5-1945,4-5-11,5-4-12,6-4-16,7-3-12,5-2-11,6 0-1076,4 2 1042,-14 27 1,1 1-14,1 1 0,1 1 426,1 1 1,2-1-731,8-1 0,4-1 1,-2 2-255,-1 1 0,1 1-864,19-12 1,1 1 1429,-20 14 0,-5 3 0,3-2 0,0 1 0</inkml:trace>
  <inkml:trace contextRef="#ctx0" brushRef="#br0" timeOffset="204475">12252 10711 24183,'-46'7'424,"0"0"0,3 0 0,7-2-60,11-1-5683,0 0 5622,2 0 1386,5-2-1448,4 0 999,6-2-1123,4 1-5,4-2-28,7-1 0,4-2 6,8-2-17,4 0-17,6-2-11,4 0-17,4 0 3397,1 0-3436,3 0 33,-1 1-2927,0 0 2905,-2 0 28,-3 1-11,10-3 0,-14 3 11,10-1-22,-23 4-6,0 0 28,-13 2-12,-3 0 18,-1 1-73,-8 0 5,3 2-78,-7-1 2821,4 2-3146,1-1-375,2 1-571,1-1 1383,7 1 0,-3-2 0,4 1 0</inkml:trace>
  <inkml:trace contextRef="#ctx0" brushRef="#br0" timeOffset="204966">12916 10653 19260,'-5'0'3333,"2"0"851,3 0-4044,-25-7-6,27 4-22,-15-6 84,48 2-61,6-1-595,2 1 511,-2 0 10,-14 3 1,-1 0-17,-3 0 11,-2 0-6,-5 1-11,-2-1 376,-3 1-331,-5 0 0,-2 1 459,-7 1-554,-1-1-6,-3 1-17,1 0-178,-2 1-29,2 0-151,0 0-2672,4 0 594,8 1-3993,2 0 6463,9 0 0,-9 0 0,1-1 0</inkml:trace>
  <inkml:trace contextRef="#ctx0" brushRef="#br0" timeOffset="205525">13801 10498 24516,'-1'-41'284,"1"1"0,0 2 0,-3 9-105,-9 17 101,-14-1-157,3 6 84,-25 0-123,14 7-17,-10 4 29,-2 13-68,11 0-1740,-10 11 1723,16-3-11,1 2 367,2 2-367,2 0 12,4 0-12,4-1-6,7-2 470,11 12-458,8-17-6,10 7 16,5-20 1,4-4-17,5-3 11,1-4 357,2-3-312,13-12 0,-13 2 1135,9-8-1101,-20 5 11,-1-2-2669,-3 0 2568,-4-1 0,-1-1 45,-3 0-45,-3 0 0,-3 2 0,-2 0 0,-3 4 0,-1-1 0,-2 8 197,-2 1-197,-3 9 3330,-3 7-3330,-11 19 0,2 1-121,-9 16 121,4-4 0,-1 6-1370,-2 4 1370,-2 7 0,14-26 0,-1 1 0,0 2 0,0 1-931,-1 3 1,1 0 930,-1 3 0,0 0 0,0 3 0,1 1 0,0 2 0,0 0 0,1 1 0,1 2 0,1-5 0,-1 4 0,1-3 0,-2 6 0,-1 0-668,3-9 0,-1 3 0,0-5 668,-3 1 0,-1-4 0,-1-2 0,-1-1-128,0-5 0,-2-2 128,-19 17 0,2-13 711,2-13-711,-4-16 0,16-13 0,-2-15-750,18-10 750,3-11 0,4-8 291,2 23 0,2 0-291,1-3 0,2-1 0,2-2 0,2 0 0,2-3 0,3 0 0,2-2 0,2 0 0,2 0 0,2-1 0,1 0 0,3 1-76,0 1 0,2 1-87,1 2 1,0 1-88,1 3 1,0 1-93,-1 4 1,1 1-917,9-6 1,3 1 1257,1 1 0,-2 2 0,-11 8 0,-2 2 0,17-10 0</inkml:trace>
  <inkml:trace contextRef="#ctx0" brushRef="#br0" timeOffset="206299">13848 10794 26520,'57'-29'127,"-1"1"0,-4 1 0,-7 3-425,-11 4 354,-1-2 11,-1-1-16,1-3-18,-1-3 1,0-4-6,-1-5 28,0-4-11,-2-4-3,-8 9 0,0 0-28,-5 8 0,0-1-265,4-9 0,-1 0 256,7-15-1615,-4 3 1627,-3 2 11,-6 6 99,-4 5-127,-5 6 0,-2 6 0,-3 5 332,-2 5-332,-6 3 622,-1 6-622,-4 3 0,-1 6 0,-2 2 0,-5 5 0,-2 6 0,-2 5 0,-3 5 1542,-1 6-1542,-2 6 0,1 4 0,-1 7-1098,2 4 1098,2 4 0,10-12 0,1 2 0,4-12 0,2 1 0,-4 10 0,2 0 0,-1 15 0,5-5 0,6-21 0,3 0 0,5 14 0,8 8 0,8-25-191,24 6-50,-5-14 103,-11-10 1,1-1-154,19-2 17,2-5 61,1-4 56,0-6 73,-3-3 50,-16-4 1,0-1 44,14-8 0,-16 6 1,-2-2 21,8-8 29,0-2-1,-3-1-332,-2-1 388,-2-1-21,-4 1 27,-4 1 11,-4 3-83,-6 2 100,-5 4-16,-5 4 748,-8 2-755,-5 4-27,-7 2 11,-4 4-39,-6 1-5,0 2-68,-3 3 0,2 1 0,2 3 0,4 3 1257,2 2-1257,3 2 0,3 2 0,1 1 0,2 3 0,1 1 0,1 1-2908,4 1 2908,2 0-531,2 0 531,3-1-74,4-1 74,4-3 0,5 0 0,3-4 0,5-2 0,22-2 0,-15-5 3050,17-4-3050,-23-6 0,0-4 0,-2-1 0,-1-3 0,-2 0 908,-2-4-908,-1 0 0,-4-2 0,-2-2 0,-3-2 0,-1 0 0,-2-1 0,-3 0 123,1 1-123,-2 0 0,-2 3 0,-2 3 0,-4 2 0,-3 2 0,-1 4 0,-3 1 0,-1 3 0,-2 2 0,-2 1 0,1 1 0,-1 2 0,3 2-265,2 2-603,2 2-890,4 0-3658,4 1 5416,2 0 0,3-3 0,1-1 0</inkml:trace>
  <inkml:trace contextRef="#ctx0" brushRef="#br0" timeOffset="207057">15298 10374 19636,'22'-46'1058,"1"1"1,-3 4-1,-3 5-374,-4 7 584,-4 7-394,-4 4-544,-2 8-100,-2 2 175,-1 6-232,0 2 61,0 3-117,0 3 407,-1 4-389,-2 4-46,-2 3 91,-6 17-124,1-4 0,-5 13-34,1-7-655,-2 4 644,-4 4-22,-2 2 28,-3 2-12,-3 0-5,-1 0 23,-2-1-46,2-3 12,2-3 22,4-5-16,3-4 10,3-4 1,2 1-1,5-12 51,1 0 12,7-12 32,1-3-44,8-10-11,0-1 6,7-9 656,1 1-707,1-3-3392,2-2 3392,1-3 0,1-1-180,2-2 180,0 1 0,1-1 0,0 2 0,0 2 0,0 2 0,1 2-289,-1 3 289,-1 1 0,0 5 0,-1 2-385,-1 3 385,-1 2 0,1 3 0,-2 1 0,1 2 0,-1 2 272,9 11-272,-7-1 0,8 9 0,-10-4 0,0 2 0,0 0 0,-3 2 3104,-3 11-3104,-6-9 0,-7 7 0,-8-10 0,-9-2 870,-6 0-870,-3-2 0,-20 4-1050,10-6 1050,-13 1 0,-1-8 0,15-4-130,-9-2-83,18-3-118,5-3-268,3-3-397,6-4-3953,5-3-546,4-3-4133,4 0 9628,2 2 0,0 6 0,-1 3 0</inkml:trace>
  <inkml:trace contextRef="#ctx0" brushRef="#br0" timeOffset="207716">16115 10471 27515,'-44'9'151,"0"-1"0,0 1 1,-16 4-1,7 2-132,17 1 1,5 2-3,-1 2 0,3 2 16,-11 12-38,5 1 5,14-3-28,15-12 159,6 6-137,6-8 58,5 3-64,5-12 1,15-4-11,-4-4 53,13-6-25,-9-3-17,2-6 16,1-1-157,0-3 180,12-10-5,-12 5 10,15-17-1074,-26 16 1080,4-7-5,-14 11 29,1-7-63,-5 9 0,0-4 0,-6 12 0,-1 2 210,-2 3-210,0 3 1078,-1 0-1078,-2 2 0,-2 3 0,-4 2 0,-1 4 0,-4 4 0,-8 14 0,5-2 0,-6 10-283,8-6 283,3-1 0,3 2 0,4-3 0,2 0 0,6-3 0,15 5 0,18-6 0,6-2-2215,10-9 2215,-8-9 0,-10-4 0,1-2-1490,19-6 1490,-19 2 0,-1-2-588,15-10 588,-3-3 0,1-4 0,-2-2 0,-1-4 0,-2-4 0,1-4 0,-1-5 0,-11 10 0,2-6 0,-5 1 0,1-4 0,0 2 0,6-9 0,-1-1-383,-8 10 0,-1-1 0,-4 4 383,-6 8 0,-4 1 133,-2-14 0,-5 2-133,-5-6-411,-4 13 1,-4 6 410,-16 11 0,-3 6 380,-2 7-380,-1 3 0,3 6 0,3 2 0,5 7 1105,3 5-1105,3 4 0,-5 24 0,3-4-2,6-10 0,0 0 2,-8 24 0,9-26 0,0 1 0,-1 2 0,0 1 0,1 1 0,-1 0 0,0 1 0,1 0 0,0 1 0,0-1 0,1 0 0,0 0 0,-1 13 0,2 0 0,2-13 0,2-1 0,-1 11 0,4-2-651,9 13-1427,10-1 2078,-4-24 0,1-2 0,2 2 0,1-1 0</inkml:trace>
  <inkml:trace contextRef="#ctx0" brushRef="#br0" timeOffset="215133">19182 10626 18733,'1'-5'4694,"0"0"-683,-1 5-3894,4-57-44,-4 43-11,3-43-34,-7 57 0,-2 3-6,-4 0-11,-4 5 17,-4 2-17,-6 4-5,-2 3-205,-3 4 210,-1 3-1216,0 3 1222,1 3-23,3 1-534,2 2 540,4 0-6,4 0-260,1 13 249,8-10 6,1 7 0,9-14-6,3-3-6,5-1-27,5-1-34,3-3-11,3 0-196,19 4-40,6-4 202,0-3 45,-2-8 28,-16-8 34,-1-5 16,-2-3 29,-1-5-1,-1-2 1,-2-5 16,0 1 233,5-10-121,-3-1-61,0 0 16,-9 5 1152,-7 10-1140,-3 2 604,-1 1-593,-2 2 440,-1 1-334,-1 2-162,0 2 39,0 1-84,-1 2 11,-3 2-11,-3 1-17,-2 2-5,0 2 5,-1 1-11,2 1 0,0 0 6,2 1-18,1 0 12,3 1 17,4 6-28,3-6 11,7 4-6,4-9 6,4-1-22,5-2 11,3-1 0,3-2-577,2-1 577,-1-2 0,0-2-3198,-1-2 3204,-3-2 33,-1 0-28,-4-2 5,-2-1 6,-3 0-5,-4-2 5,-1-16-11,-7 9 387,0-13-359,-8 12 0,-1 0 3404,-2-1-3410,-1 2 0,-1 2 1,1 3-1,0 3 30,1-1-52,1 4 0,2 0 0,1 3 0,2 0 0,3-1 0,4-2 0,4 0 0,4-2 0,3 0 0,6 1 0,4 0 0,3 0 0,1 3 0,1 2 0,-3 2 0,-3 2 0,-5 1 0,-3 3 0,-2 7 0,-6 0 0,0 7 0,-7-2 0,-2 3 0,-1 2 0,-1 2 0,-1 1 0,0 0 0,0 0 0,0 1 0,0-2 0,0 0 0,0 0 0,1 0 0,0-1-18,1-1-268,0 1-151,3-2-134,-1 0-241,2-1-628,1-1-1236,2-3-3497,0-2 5325,3-3 0,-6-4 0,1-2 0</inkml:trace>
  <inkml:trace contextRef="#ctx0" brushRef="#br0" timeOffset="215515">20447 10802 18050,'0'-3'5232,"0"0"-1508,0 3-3701,-34-20-6,25 16 33,-25-12-16,35 19 61,2 4-67,3-2 17,3 0-17,3 1-28,4-2 11,3 0-11,3-3 11,4 0 0,2-1-11,2-2 11,0-2 1,0-3-7,10-8-3386,-11 2 3381,5-5-1095,-15 3 1129,-3 0-238,-2-3 266,-4 1 27,-4-1-5,-2 1 11,-2 0 1,-1 2 2747,-2 1-2484,-8-4-275,2 9 1547,-6-4-1564,4 10 384,-3 1-382,-2 1-69,-3 0 0,-2 2 0,-1 3 0,-2 3 0,1 3-3392,-1 2 3392,2 2 0,2 3 0,-5 12-2269,10-4 2269,-2 9 0,9-8-1117,4 2 1077,1-1 1114,6 1-1606,3 1-2435,17 10-1474,-3-9 4441,14 10 0,-22-25 0,0-1 0</inkml:trace>
  <inkml:trace contextRef="#ctx0" brushRef="#br0" timeOffset="217233">21378 10896 18196,'4'-5'5377,"-1"1"-4296,-3 4-656,31-70-889,-20 42 817,8-18 0,-3 1-40,-13 23-38,-1-4-3,-5 13-110,-4 2 229,-14 3-335,-1 4 28,-29 8-932,14 4 893,-18 8 16,14 0 1,-1 4-51,1 3 0,1 1 0,4 2-16,4 1 5,6-1 5,4 0-20,7-1 9,5-2 172,6-1-189,7 6 1,5-8 5,7 3-5,6-12-2325,21-1 2325,-6-6-6,18-3-182,-12-7 170,3-6 40,1-5 6,1-4-633,0-5 660,0-2-22,-2-4-11,-2-2 17,-3-4-11,-3-2 11,-3-2 36,-7-3 0,-1-2-39,-9 17 0,-1 0-629,8-20 1,-1 2 659,-4-4-1,-2 1 2181,-3 5-2147,-4 6-5,-2 6 28,-4 7 11,-1 5 727,-4 2-834,0 11 797,-4 10-791,0 9-11,-4 12 6,0 3 0,-1 6 1817,-9 29-1823,2-7-1592,0-3 0,-1 2 1574,7-19 1,-1 0 6,-4 11 0,-1-1-72,6-11 0,0-3 27,-8 31-480,4-3 300,8-4-172,5-2-166,8-19 0,4 0-300,8 14-457,3-12 1,4-2-636,9-2-857,-6-11 0,2-3-695,5-6 607,8-5 1588,-16-12 1334,-1-4-147,-2-5 2791,-1-2-39,-2-3 3938,4-13-5059,-7 6-363,4-9-368,-10 10-170,0 1 351,-1 1-508,-1 1-22,-3 4 22,0 1 3070,-3 4-3132,-2 3 672,-1 3-554,-2 2-132,0 3-238,-2 1 85,-7 3-130,-1 2-5,-5 1 39,-10 11-67,9 1-29,-4 4-21,15-4 22,6-5-6,12 4-6,1-5-5,14 2-5,16-7 5,-6-1-11,15-4 22,2-8-1223,-2-6 1218,-3-3 11,-12-2-1,-17 4 12,-1-9 6,-8 6 28,-2-6-12,-7 9 73,-5-4-72,-1 6 5,-4-4 11,-8 7-11,-4 2-17,-11 2-11,5 4 11,-4 4-22,8 2 5,-1 3 1184,-12 10-1211,-1 7 22,1 3-334,5 2 317,15-6 0,4 1-16,3 1-102,9 22 12,5-18-57,8 17-111,4-23-96,5-2-100,4-3-57,3-2-55,3-4-1,1-3 57,1-3-202,13-3 565,-11-5 96,9-3 61,-16-5 46,-1-1 10,-1-3 40,-3-1 27,-1-1-9,-2-2 88,0-1 23,-2-2 27,1 0 34,0 0 521,19-15-848,-15 14 299,12-10-11,-21 21 157,-1 3-270,-5 3 262,-3 2-294,-6 4-14,-1 1-37,0 3 359,-1 13-286,-6 12-68,0 2-973,-5 6 962,0-8-28,0-1-284,-2 1 273,1 1-5,1-2 21,-2 8-16,6-10 0,1 3-5,5-14-12,5-3 17,1-5-6,3-2 12,3-3 5,3-3-5,10-7 11,-3-2-12,8-5 18,-6 1-12,0-1-17,0-1 12,-1-1 717,-1-1-712,-1 1 23,-1 1-6,-2 1-2978,5-2 2972,-6 5-2215,1 1 2210,-9 5 0,0 3-23,-2 1 125,-1 2-119,-2 1 2268,0 2-2262,1 4 3380,-1 1-3386,2 2-6,-1 2 1,2 2-1,0-1 12,2 2-12,2-2 6,2 1 0,4-1-11,2-1 11,4-1-6,4-1-10,1-4-46,17-2 40,-8-3 10,11-3 18,0-12 0,-12 1-1473,9-9 1478,-17 3-11,-3-3-209,-2-3 231,-3-3-11,-1-3 17,-2-4 11,5-24 17,-8 11-553,-4 15 0,0 1 569,-1-14 29,-2 3-11,-3 3-698,-1-3 608,-3 15 1147,-1-2-1147,-3 17 218,0 4-218,1 2 1132,0 2-1132,2 2 884,1 2-884,0 4 0,0 2 0,-2 6 0,-2 4 0,-1 7 0,-2 6 0,0 5-339,-2 5 339,4-6 0,0 1-1868,-3 18 1868,3-16 0,2-1 0,0 15 0,3-14 0,1-1 0,2 17-517,0-19 1,2 0 516,6 7-2319,4-2 2150,2-4-1313,10 4 944,-5-13 984,6 1-1320,-11-14-599,1-4-846,-1-3-1052,-1-2-2085,-4-3 5456,-3-5 0,-4 2 0,-2-1 0</inkml:trace>
  <inkml:trace contextRef="#ctx0" brushRef="#br0" timeOffset="217589">23553 10965 13502,'-5'-4'7242,"1"0"-5920,4 4 3254,0 0-4520,-32-58-442,30 43 414,-21-43 95,40 59-118,4 2-10,3 2-12,4 0-50,5 1-3341,2 0 3257,3 0-34,2 0-2151,1-1 2224,1-1-99,0-2 183,-2-1 5,-1-2-107,-6-2 141,-4-2-5,-7-4 2267,-2-13-2133,-10 7 17,-2-8 3109,-9 13-3048,-2 0 621,-2 2-397,-5-1 101,2 3-359,-4-2 7,4 5-29,-1 0-27,2 1-18,0 0-50,1 2-16,0 0-23,0 0-34,-1 4 23,0 2 5,-2 5-9,-3 12-13,4-3 0,-3 10 0,6-4-13,2 2-20,1 1-46,4 1-89,3 0-134,3 0-157,5-1-269,1-2-375,0-2-768,0-4 1871,-1 2 0,-6-12 0,-1 0 0</inkml:trace>
  <inkml:trace contextRef="#ctx0" brushRef="#br0" timeOffset="217783">24222 10604 26917,'-22'-24'-1210,"1"1"0,-7-3-627,38 44-1781,3 10 3618,-3-2 0,-4-12 0,-2-1 0</inkml:trace>
  <inkml:trace contextRef="#ctx0" brushRef="#br0" timeOffset="218441">24818 10936 22834,'0'-4'2823,"0"1"-650,0 3-2112,-64-32 1,36 24-26,-18-6 1,0 3-5350,15 17 5325,-9 8 534,13-1-541,0 2 581,3 1-569,2 3 5,2 1-16,4 1 0,2-1 2671,3 0-2694,3 12 988,6-12-949,5 7-16,5-16 5,6-2 555,3-2-561,3-3 12,2-2-6,1-3-11,0-5 6,0-2 5,0-6-11,-3-1 28,0-3 0,-2-1 28,5-12-39,-6 7-6,4-10 23,-8 12-6,-3 2 84,2-3-51,-6 8 12,1-2-49,-5 11-24,-1 2 0,-1 2 0,0 1 0,-4 8 0,-4 9 0,-2 4 0,-2 8 0,1 8 0,3-8-3392,2 10 3392,4-14 0,6 0 0,3-2 0,6 0 0,5-4 0,17 3 0,-5-8 0,13 0 0,1-11 0,-10-4 0,11-6 0,-14-4-1595,1-4 1595,1-3 0,2-5 0,-9 2 0,0-2 0,14-18 0,-6 1 0,0-5-743,-8 1 0,-1-1 743,1-1 0,-2-1-265,-2 0 0,-4 1 265,-7 13 0,-2 2 0,0 0 0,-2 1 0,3-29 0,-5 7 0,-4 6 0,-9-5 614,1 19-614,-5-2 1908,2 22-1908,2 5 2273,1 4-2273,2 2 1314,-1 3-1314,-3 11 0,0 3 894,-5 15-894,1 4 0,-1 11-856,-2 7 856,7-21 0,1 0-1274,-1 4 1,1 0 1273,-1 3 0,1 0 0,0 2 0,0 0 0,1 0 0,0 2 0,1 6 0,0 5 0,1-3 0,0-3 0,2 1 0,-1 7 0,0 6 0,3-9-1595,1-16 0,2-3-576,0 8 1,2 0 2170,5 12 0,-4-26 0,1-3 0</inkml:trace>
  <inkml:trace contextRef="#ctx0" brushRef="#br0" timeOffset="222071">25538 11247 17132,'2'-3'4715,"0"0"-5770,-2 3 1200,25-30-102,-19 22 18,19-23 1026,-25 31-1082,0 0 12,-1 3-23,-1-1 2773,-2 4-2761,0 0 1955,-1 3-1945,-1 1-4,0 0 10,-4 9-16,5-8-12,-1 5 17,5-12 23,0-1 498,1-2-392,5-5 39,3-7-101,3-1 180,8-17-174,-9 13 6,4-10 10,-9 13-10,0 2 0,-2 2-33,-1 2-57,-1 1 0,-1 3 0,0 1 0,0 1 0,-4 2 0,-4 4 0,-2 0 0,-3 4 0,3-1 0,0-1 0,3 1 0,-1 2 0,4-3 0,-1 2 0,5-5 0,-1 1 0,1-3 0,0 0 0,2-2 0,0 0 0,3-1 0,-1-1 0,2-3 0,-1-1 0,0-1 0,-1 2-270,-2 1-313,1 1-397,1-1-644,2 0-1703,3-1 3327,4-3 0,-6 5 0,1-1 0</inkml:trace>
  <inkml:trace contextRef="#ctx0" brushRef="#br0" timeOffset="222702">26022 11002 19070,'2'-6'4385,"0"2"-2396,-2 4-1171,20-60-494,-14 42-78,5-17 1,-1 4-90,-7 26-39,-2 0-51,-1 4-28,0 0-17,-1 7-16,-1 1 11,-4 9-28,-6 16 22,1-4-11,-4 13 11,3-11-3409,1 0 3398,1 1-127,3-2 138,3 11-11,4-10-11,7 7 11,4-14 11,6-3-22,2-3 11,4-3-6,1-4-2205,2-4 2222,0-4-11,0-2 1919,-1-5-1886,-1-4 52,-1-3-45,-1-4-7,-2-1-5,-2-1 84,4-11-45,-8 5 3162,4-9-3161,-4-5-29,0-2 481,-3 0-464,-3 1-16,-6 21-29,-2-2 78,-1 11-94,-2 2-46,-2 2-16,0 2-73,-1 1-84,0 1-123,0 1-241,0 2-241,2 2-319,2 3-516,2 2-1153,6 1 2817,6 2 0,-4-5 0,1-1 0</inkml:trace>
  <inkml:trace contextRef="#ctx0" brushRef="#br0" timeOffset="223195">26912 10873 19148,'0'-7'4655,"0"1"-3815,0 6 807,0 0-1255,-8-59-605,4 41 476,-6-43-89,7 58 69,0 1-181,2 2-40,0 0-16,-2 2 16,2 2-11,-2 5 423,-1 4-428,-1 16-17,1 10 0,0 3-3017,2 5 3034,2-12-29,2 4-107,1-1 130,7 17 11,-1-15-1336,3 11 1314,-2-19-789,0-1 789,0-3 2091,-1-2-2114,3 6 147,-7-14-147,1 4 1663,-6-16-1674,-3-2 1361,-3-1-1445,-4-1-95,-4-1-644,-14-4 163,5-1-731,-12-3 248,8-4-386,0-1-593,0-4-667,4-2-667,2-4 56,5-5 908,4-1 1204,6-4 1490,3-1 2654,6-14-615,3 13 129,6-10-45,1 16 1394,8-7-2364,-3 10-235,4-5 606,-4 9-987,-4 6-55,0 1-79,-8 7-95,-1 2-118,-3 3 180,-1 0-454,-5 9 22,-1 0 534,-6 9-540,-3 0-5,-3 3-22,-3 3-464,-4 4 436,-3 1-29,0 3 6,-2 2-22,0 1-50,1-1-102,1 2-296,2-2-510,3 1-1143,3-1-4542,5-2 6654,2 2 0,6-16 0,2-1 0</inkml:trace>
  <inkml:trace contextRef="#ctx0" brushRef="#br0" timeOffset="223882">27257 11030 22425,'0'-3'2991,"0"1"-1261,0 2-1713,-30-6 6,21 9-7,-23-4-10,29 11 0,2 5 5,1-3-11,4 3 11,3-5 6,5 0-6,5-2 11,4 1-16,4-3-6,2-1 0,2-3 6,1-1-1,0-1 6,-1-2-11,-3-2 68,16-12-18,-19 4 0,9-11 51,-19-1-34,-5 3-16,-1-9-1,-6 8 6,-1 0-17,0 2 12,-2 2 38,-6-2-72,1 8 11,-4-1 17,-5 9-23,2 2-5,-8 1-6,4 3-5,-4 2-12,0 5 6,-1 1 12,0 4-1,1 1 6,1 1-12,1 3-10,-2 11-7,4 4 7,3 1-12,8-1 23,6-11-18,4 0 7,4 1-1,6-2-11,4 0-5,4-1-668,4-1 651,3-2-12,2-2 18,0-1 5,2-3 11,-2-3 11,14-2 1,-12-3-306,9-2 322,-14-4-5,-2-1 0,-2-3 10,-2-2-16,-3-2-56,-1-2 62,-2-2-6,-1-4 642,-2-2-619,8-38-1,-9 26-730,6-27 730,-11 35 17,0 2 180,0 1-191,0 3 62,0 2-67,0 1 72,5-1-56,-3 5 756,5-2-756,-4 6 187,14-2-215,-6 5 12,11-1-23,-10 5 5,2 1 12,-1 2-17,0 2 17,-2 2-28,0 2-414,-2 3 414,-2 0-34,1 12 45,-6-3-11,-1 7 5,-6-6-39,-2 0 6,-3 1-23,-1-1-94,-5 2-96,-1-1-275,-1 0-380,0-1-566,1 0-1435,1-3 2094,1 1 1,4-10 0,0-2 0</inkml:trace>
  <inkml:trace contextRef="#ctx0" brushRef="#br0" timeOffset="225595">28357 11031 26882,'-10'-55'11,"1"13"449,7 52-460,-2 5 6,0 5-1,-2 2-576,-1 5 599,0 0-93,-4 16 65,2-11-11,-2 11 242,3-4-231,2-12-11,0 7 16,3-17-5,1-2 6,1-2 11,0-4 550,0-1-561,0-3 342,1-1-354,0-2 264,0-2-208,5-5-33,0 0 5,5-6-11,0-2 6,1-2-6,2-3-11,2-5 23,11-16-18,-5 7 7,8-10 10,-6 13 0,-1 2-5,1 2-11,0 2-1,0 2-5,1 3-5,0 1 5,0 4 0,9 0 5,-9 6 7,14 1-18,-17 4 0,3 5 18,-9 3-12,-2 4-6,-2 5 0,-2 2-10,-2 3 4,-2 1 1,-3 2-28,0 2-237,-2 0 187,1 1-29,0-1-56,2 0-89,0-2-78,2 0-102,2-4-89,0-1-28,4-3-224,1-2-1221,11 2 839,-3-6 220,8 0 252,-7-7 212,0-1 258,1-3 146,-1-2 150,12-8 63,-8 1 128,8-5 112,-9 3-191,0-3 364,0-1 12,-1-1 74,-1-2 274,-3-1-253,-2-1-67,-3 1-101,-3-2-61,-4 1-28,-3 0-40,-1 2-27,-2 1-40,-3 1-61,0 4-46,-4 1 68,-5 0-168,1 5 260,-4 1-288,3 5-17,-1 2-11,0 0-5,-11 7-12,5 1 6,-9 8 5,6 1-3414,0 2 3398,0 3-437,2 1 420,1 1-9,-4 23-14,11-7 6,-1 7-248,14-17 242,3-13 2983,4-4-2972,1-3 620,0-4-609,1-2 26,1-3-3,2 0 0,0-4-5,3 0 10,-2-5 1,0-1 11,0-2 11,-2-4 51,5-12-40,-4 4 401,4-9-390,-6 9 18,1 2 16,-1 1 22,1 3 84,-2 1-84,-1 4-5,-2 4-22,-1 1 5,-2 4-71,-1 1-24,-1 1 0,-2 5 0,-1 2 0,0 5 0,-2 15 0,-2-3-287,-2 10 287,-2-7 0,0 1-12,0-1-50,1-2-33,2 0-95,2-2-118,2-1-734,4 7 320,2-9-68,5 3-101,3-12-72,2-3 151,3-3-774,17-2 584,-5-1 33,13-2 173,-11-2 589,-2-4 467,0-4 144,-4-4 55,-1-5 1008,4-17-1596,-8 6 986,3-13-73,-11 14-95,-2 1 673,1-15-902,-6 18-80,1-9-44,-5 22-67,-1 3-11,0 3 172,0 1-262,0 2 960,-1 1-999,1 1 271,-1 0-434,0 9 34,0 2 12,0 10 4,-3 18-4,-1-6-834,-4 14 805,1-13 17,-1-1-5,-1-2 5,1-3-177,-5 4 182,3-8-16,-2 1 11,5-12 6,1-4-12,2-2 17,2-2 23,-1-2 11,3 0 788,2-12-827,2 2 11,9-20-17,-1 8 5,7-9 6,-2 3-551,2 0 517,3-3 23,1 1-5,2 1 33,9-4-23,-7 10 23,16-5-22,-11 16-12,-1 3 12,-4 5 5,-10 5-11,-1 3-11,7 13 756,0 10-745,-1 4-1103,-6 4 1097,-9-7 1,-3 0-249,-2-2 248,-2-2-5,-1-2 5,-2-1-5,-2-3 0,-1-1-17,-2 1 34,3-6-6,-1-1 11,4-7-11,0-3 1090,2-1-1078,2-6 259,2-1-259,3-5 21,3-3-27,1-3-6,10-13 22,-4 5-995,9-10 973,-6 11-375,10-10 375,-8 11-2940,5-3 2929,-12 14 5,-2 4 17,-1 3 624,-2 2-618,0 2 256,-2 2-279,5 8 3387,-4 0-3392,3 9 11,-5-3-6,-2 3 12,-1 0 16,0 0-22,-2-1-11,1 5 5,2-2 6,0-1-5,1-4-18,0-7 29,1-2-6,0-2 0,1-2 28,2-2-28,1 0 0,1-3 5,3-2-16,18-11 11,-11 3-169,16-9 169,-16 7-11,-1-2-1,-1 0-4,7-8 44,-7 7-12,3-4 1,-11 9 17,-3 1-6,-2 1 22,-1-1 12,-3 1 191,-1-1-202,-2-1-18,-3 0-16,-1-1 18,-3 1-35,-2 0 0,-3-3 0,2 5 0,-1-2 0,6 9 0,1 1 0,1 2 0,0 1 0,-1 2 0,-1 3 0,-3 4 0,-2 5 0,-2 5 0,-2 7 0,1 4-3392,0 4 3392,1 3 0,2 1 0,3-1 0,4 14-74,10 0-692,3-2 446,10-8-268,-1-15-616,5-2-1764,4-3 2968,12 0 0,-19-10 0,2-1 0</inkml:trace>
  <inkml:trace contextRef="#ctx0" brushRef="#br0" timeOffset="231011">24629 12468 26054,'6'-62'68,"-4"18"-40,-5 64-17,-3 7 34,-2 4 16,-11 24-1993,1-10 1946,5-14 0,0-1 9,-10 18 16,0 2-27,-1 2-7,2 1-1989,0-2 1995,4 0 8,5-14 1,0 0-518,-2 7 543,-5 14-6,12-40 1029,0-4-972,2-6 391,1-3-352,2-3 2255,-1-2-2278,1-3 753,0-2-798,0-5-16,1-3 38,0-27-61,1-10-33,3-12-826,2 1 831,1 12-1509,0-4 1514,1-2 6,0-3-5,2-1-6,2 0 0,0 18 0,0 0-6,9-19 3,-6 23 1,2 1-257,10-9 261,3 9 1,1 2 20,9-8-15,-7 11 1,0 2 19,4 5-2561,20-2 2533,-10 11-6,14 1-684,-16 11 729,0 3 674,1 5-713,-1 6-39,13 17 39,-18-2-6,6 11-222,-23-6 245,-8 0-34,-6 0 6,-8-1 0,-8-2 0,-9 0 0,-9-3-1,-7-1-24,3-8 0,-2 0-48,-20 7-101,4-6 0,0 0-140,-10 1 825,21-8 1,1 0-1011,-10 1-106,7-3-236,6-2-542,8-3-859,7-2-6860,6-3 9113,6-1 0,4 1 0,1 0 0</inkml:trace>
  <inkml:trace contextRef="#ctx0" brushRef="#br0" timeOffset="231786">25385 12225 21814,'-3'0'2851,"0"0"-420,3 0-2420,12-27 28,-2 28-27,8-20 4,-2 46-10,-7-7-17,3 11-17,-4-7-11,-2 17 44,-2-8-553,-1 13 537,-5-14-320,-8 10 314,0-13-5,-8 4 27,3-18 18,-10 0-1,10-9-11,-7 1 0,13-9 550,0-7-522,3-2 0,0-5-5,5 0-12,1-2 275,4-2-297,4-2 0,4 0 11,5 0-11,3-1-17,3 2-45,17-8-929,-8 9 957,12-4-28,-10 10-3113,0 3 3018,1 1-72,1 2-424,-2 1 278,-1 2-95,0 2-91,-2 1-105,-2 1-1674,-2 1 1416,-3 1-112,-4 1 2153,-5 2-1991,-3 0 286,-3 3 471,-5-3 190,-1 1 650,-3-1 3324,0-2-3230,0 1 79,-1-1-16,1 0 644,-2-1 72,2 0-739,-1 1-538,1-1-240,0 0-57,1 1 6,2 0-6,2 0 1,10 2-12,0-1 6,8 0-3376,9-1 3365,-6-1 0,8-2-1,-4-3 6,-9 0 1,2-3 10,-12-1 0,-2 0-5,-3-3 67,3-23-73,-4 15 12,0-16 10,-4 21 18,-1 1-12,-3 2 3392,0 1-3403,-4 1 6,-1 2-1,-2 0-10,-1 3-1,-3 1-11,-1 2 23,-13 6-6,-3 7-17,-3 2-11,-6 16 6,16-8-1186,-5 8 1180,11-5 11,3-1-62,4 2 17,4-1-44,3 1-68,6-1-514,16 10-473,0-9 197,15 7-273,-4-12-326,3-1-1153,2-3-1900,1-4-302,1-3 4369,4-4 1,-18-3 0,-1-2 0</inkml:trace>
  <inkml:trace contextRef="#ctx0" brushRef="#br0" timeOffset="232230">26480 12426 20603,'23'-41'676,"0"0"0,-2 3 0,-5 8-166,-12 20 1287,-1 3-1478,-2 2-89,0 2 523,-1 2-702,-3 8-12,0 2-5,-4 9 272,-2 2-261,-2 4-6,-1 4 6,-3 4-2563,0 3 2529,-1 3-195,-2 4 198,5-9 0,-2 0-3,-6 21-386,6-18 1,1-1 380,-5 17-6,3 0 6,2-4-6,2-3 0,2-9 0,1-6 5,3-9 1,0-8-23,2-5 17,1-5 2916,1-9-2910,1-3-6,4-10 5,1-2 6,3-4-27,2-4 10,1-5-22,2-2-301,3-6 334,2-3 91,3-5-68,1-2 23,3-1-35,1-2-1436,-7 16 0,1 1 1420,-4 9 0,-1 0 5,5-7 1,-1 2-148,7-8 147,-1 7-33,-1 5 34,-1 6 0,2 4-1,-2 5 29,2 3-29,-1 4 12,0 3-6,-2 2-16,-1 4 380,-4 3-380,3 9-1,-7 1 714,1 9-702,-8-4 3295,-3 4-3279,-2 1-11,-3 1-22,-4 1 11,-5 0-28,-2-2 11,-4 0-444,-3-3 456,-3-1 5,-3-2-45,-2-3-50,-2-1-107,0-3-173,-2-2-280,-1-1-437,1-4-1238,-1-2 2330,-2-1 0,18-1 0,0 0 0</inkml:trace>
  <inkml:trace contextRef="#ctx0" brushRef="#br0" timeOffset="233282">27148 12464 19758,'18'-46'627,"1"-1"1,-3 5 0,-3 8-281,-10 18 1688,-1 5-1794,0 2 613,-1 4-742,-1 2 364,1 2-448,-4 6-6,0 4-5,-4 7 5,-3 2 1,-1 3-1,-8 15-16,4-7-23,-5 11-33,6-12-96,0 0-134,2-1 965,2-1-1358,2-3-206,5-1-157,0-1-3636,9 2 4672,1-5 0,0-5 0,-1-7 0</inkml:trace>
  <inkml:trace contextRef="#ctx0" brushRef="#br0" timeOffset="233631">27551 12164 24149,'-30'-15'151,"-1"-1"0,-17-5 136,42 38-203,2-1 69,3-1-30,1 6 69,4-4-108,1 0 132,4-4-104,-3-8 11,-1-1 6,1-1-1,0-3-4,-1 1-29,2-2 0,0-1-5,2-2-6,-1-3 50,5-8-72,-5 2-12,3-7 12,-4 4-23,-1-1-6,0-1-3363,0-9 3358,-3 6-1016,0-3 1016,-2 12 11,-1 2-17,0 3-10,0 2-35,0 3 2814,-3 2-2881,-1 4 1439,-5 3-2357,-5 15-12,3-1-3942,-7 23-4869,9-17 9131,1 8 1,6-24 0,0-3 0</inkml:trace>
  <inkml:trace contextRef="#ctx0" brushRef="#br0" timeOffset="234268">27738 12452 27057,'30'-21'67,"-1"0"0,17-8-50,-48 46 11,-4 3-6,-2 2-16,-2 2 5,-2-1-16,-2 2 5,-3-1 28,-1 0-12,-1 0-4,-1-2 32,-7 8-27,12-13-6,-3 4 51,15-18 11,2-1 11,2-2-11,2-2-34,4-3 17,12-10-23,-1 1 23,22-17 0,-12 10 17,10-10 0,-8 9 0,0 0-51,8-7-358,-8 7 0,-1 2 370,1 0-18,-4 4 52,10-2-46,-17 10-16,6-1-6,-18 9-6,-1 3-11,2 9 28,-1 2 712,2 7-701,-3-3-22,0 2-89,3 18 66,-3-14 12,5 13 11,-3-21 23,5-1-40,1-2 11,4-2-44,13 2 44,-6-7-221,9 0 222,-9-9 10,-1-4 1,-1-4 16,0-5 34,10-12-33,-8 5-6,7-12-12,-12 5-983,-1-4 989,0-5 0,-2-4-6,-5 7 1,1-2-3,-3 7 0,0 0-1264,4-10 0,-1-1 1266,-3 11 1,0 2 5,10-26-50,-2 5 78,-3 10 62,-3 1-34,-5 16 124,-3 3-178,-4 14 701,0 4-714,-1 3 2834,-5 9-2834,-6 13 0,-2 5 0,-8 27 0,9-14-1905,-5 19 1905,7-12 0,0 2-1056,1 2 1056,1 0-57,1-1-83,1-1-73,-1-1-165,3-16 0,1 0-674,-3 14 397,0 11-325,5-23-504,1-2 314,3-4 1170,2-1 0,0-13 0,-1-3 0</inkml:trace>
  <inkml:trace contextRef="#ctx0" brushRef="#br0" timeOffset="234812">28558 12391 20573,'45'-14'-258,"1"-1"0,5 2 1,-4 4-101,-6 11-74,13 1-105,-19 0-108,0 0 1120,-2 0-1545,-2 0-39,-2-1-773,-1 0-504,0 0 73,0 0-348,0 0 857,1-1 992,-3-1 510,1 0 1030,-3 0 1479,-3-3-84,-3-1 875,-4-2 2026,-1-5-1991,-6 2-1650,-1-3-341,-5 3 690,-6-3-1234,-2 3-83,-6-1-34,-2 4 241,-12 1-365,3 1-55,-12 1-57,9 3-33,-2 2-33,0 2-23,0 3-28,2 3-11,1 3-3404,2 0 3387,4 2 17,2 1-172,4 0 178,3 1-18,5-1-44,4 7 0,6-6-6,6 4 6,6-9-28,16 1 22,8-4 39,3-2 2408,-1-4-2385,-13-6 56,8-8-28,-10-1-23,5-7 84,-14 4 269,5-9-184,-6 5 5,2-6-23,-7 8-38,-2 2 10,-1 1-27,0 1 974,1 1-1074,-4 5 276,0 1-294,-5 5 0,0 1 0,-1 5 0,0 3 0,-1 6 0,-1 3 0,-2 3 0,0 3 0,-1 2 0,2 4-169,-1 0-195,2 2-224,0 1-1972,2 15-1988,-1-12 3700,1 15 0,0-32 0,0-1 0</inkml:trace>
  <inkml:trace contextRef="#ctx0" brushRef="#br0" timeOffset="235568">29823 12270 21587,'17'-51'873,"1"0"1,-3 5 0,-3 10-555,-5 19 986,-3 8-1181,-2 5 376,-1 2-461,0 10 221,-1 2-210,0 11 46,-3 33-63,0-15-97,0-7 0,-1 1 81,-4 8 17,-2 2-34,-3 2 5,-1 1 1,-2 1-12,-1-1 17,0-1-16,0-3 5,1-3-3139,-4 7 3145,5-13-6,-4 3 22,8-17-27,1-6 5,2-2-11,3-5-6,2-3 546,1-2-535,2-4 3409,0-2-3414,2-6 11,2-3 0,3-17 6,0 3-12,2-13-1766,0 5 1783,0-5-5,2-4-12,1-3-10,3-2-7,1-3 23,-2 15 0,0 0-612,8-20 612,-7 21 0,0 2 0,7-11-3,-6 16 1,1 1 7,7-14-5,8-8 17,-11 21-11,-1 3-314,-1 5 308,-2 3-11,0 5 11,-1 2 1606,-2 5-1611,-1 2 5,-2 4 689,5 6-695,-5 3-11,5 8 408,-6 2-397,-1 3 6,-4 3 6,-2 3-6,-2 3-23,-5 0 23,-4 0-22,-5 0 16,-15 6 1,3-10-259,-13 4 258,7-13 6,-4-1-14,0-4 0,-2-2-8,-9 3-9,10-4 0,1 0-92,2-2-107,6-1-145,5-1-230,7-2-207,5-2-5658,5 0 6537,20-1 1,-11 0-1,13 0 1</inkml:trace>
  <inkml:trace contextRef="#ctx0" brushRef="#br0" timeOffset="236120">30395 12342 20733,'2'4'3736,"-1"0"-2106,-1-4-1596,-11 9-6,9 0-6,-7 9 1,12-3 27,4 10-16,2 4-40,0 0 0,-1-3 46,-2-10-40,-2-2 16,0-2 18,-3-1-40,0-2 85,-1-3 27,-3-1 6,-1-2 56,-5-2-73,-2 0-5,-1-2-6,0-2-22,0 0 33,1-3 67,2-3-106,5 1-33,3-2-12,7 2-6,5-1 7,7 1-7,5-1 1,19-4-6,-6 4 11,13-2-22,1 0 11,-12 5-17,22-6-893,-28 6 905,8-3 16,-14 3 0,-2-1-5,-3-1-12,-2-2 23,2-6 5,-7 3-11,2-5 6,-10 6 17,-1-1 920,-3 2-881,0 1 0,-2 2 11,0 0 17,0 1 5,0 1-5,-2 0 0,1 0-6,-2 2-5,1 0 38,-2 0-94,2 3-34,-2-1 0,3 3 7,-2 2-31,0 2 24,-6 10-5,2-1-12,-4 16-56,2 3-487,0 24 84,3-18-235,4 8-348,2-24-632,1-2-2639,-1 0 4330,1 0 0,-1-11 0,1 1 0</inkml:trace>
  <inkml:trace contextRef="#ctx0" brushRef="#br0" timeOffset="236311">31050 12124 22548,'-2'-6'1994,"0"0"-1653,2 6-503,0 0-264,-4-16-313,4 20-409,-2-8-852,3 27-2408,0 1 4408,-4 6 0,2-14 0,-3-1 0</inkml:trace>
  <inkml:trace contextRef="#ctx0" brushRef="#br0" timeOffset="236948">31288 12398 26407,'25'-4'79,"-5"13"-79,-20 12-51,-2 18 40,0-15-11,-4 8 33,0-12-11,-2 1 0,0-2 5,-1 0-10,-3 2 5,3-7 0,-1 0 0,5-8 28,2-3 22,1-2 113,2 0-135,4-8 0,0 1 39,11-15-28,-3 5 56,14-17-33,-7 11-905,7-9 899,-5 8-34,0-2-5,1 0 0,0 2 22,1 1-5,0 2-210,-1 4 199,1 2-12,-1 4 17,10 4-6,12 5-16,-7 3 0,4 5-6,-22 2-2443,-1 2 2443,-3 3-7,-1 1 13,-4 2-1,-2 2 7,-3 1-18,-3 0 12,-1 2 22,-2-3-28,-3 1-2099,-2-3 2099,-2-1-11,-5 3 11,3-8 2262,-2 3-2262,5-9 46,3-1-1,1-2 3403,1-1-3409,2-1 1,0-3-29,0-1 0,1-5 0,3-2 6,3-2 5,4-2 40,10-10-28,-3 5 10,9-7 7,-6 8 22,0 1-1,-1 3 1,1 2 39,10 0-73,-5 5 1,10 0-716,-8 6 704,2 2-11,1 0-1,-1 3 12,2 2-16,-3 2-80,-1 2 74,-3 2-6,-3 2 0,-5 2 0,-5 0 0,-5 2-11,-3-1 5,-2 1 676,-3 0-686,-3 1-18,-2 1-196,-10 7-38,2-7-147,-5 5-206,6-10-219,2-2-477,0-2-895,3-1-3345,2-3-4274,0-2 9120,4-2 1,0-1 0,1-1-1</inkml:trace>
  <inkml:trace contextRef="#ctx0" brushRef="#br0" timeOffset="237324">32336 12573 21411,'3'-2'3293,"-1"1"-884,-2 1-2353,34 0 0,-22 4-34,33 6-27,-17 7 5,-4-3 0,9-1 0,-14-9 11,0-3 17,6 0 5,-6-2-21,6-2 4,-10-2-4,1-3-18,-2-2 45,-1-3 17,-1 0 6,-1-2 22,-2 0-11,-2 0 5,-2 0 135,-2-4 44,-1 1-27,-6-3-146,-1 8-17,-5 4 0,-2 4-54,-1 2-13,-9 1 0,2 4 0,-6 3 0,6 4 0,0 5 0,-1 3 0,-6 16 0,9-4 0,-2 13 0,14-11 0,2 1 0,7 1 0,4-1-209,7 0 85,4-2-252,4 0-352,4-3-543,3-1-1277,6-3-7283,-1-2 9764,-2-6 0,-15-6 0,-6-5 0</inkml:trace>
  <inkml:trace contextRef="#ctx0" brushRef="#br0" timeOffset="239400">1419 13047 19848,'1'-10'3389,"0"1"-2683,12-51 246,0 21-1435,-3 1 0,0 0 798,4 3 317,3 9-525,-9 12 376,4-1-416,-9 13 221,-1 1-198,1 5 22,-2 3 5,1 8 677,-1 5-699,-1 6-22,-1 5-879,-3 7 839,-3 3-8,0-8 1,-1 1-10,-5 19-700,4-18 1,1-1 683,-4 15-5,2-3-768,2 0 767,5-5-486,0-5 498,5-4 405,3-6-405,3-5 1218,3-4-1202,10-4 6,-4-7 62,25-11-56,-17-6 454,13-10-438,-15 1 96,11-13-62,-7 7 5,7-11-5,-11 12 0,0-2-2505,-2 2 2500,0 2 28,11-10-57,-12 15-10,7-4-12,-16 18 0,-2 3 309,-1 0-304,-1 3-10,2 2 3253,1 4-3237,2 4 401,-1 1-427,2 4-13,-2 1 0,-2 3 0,0 28 0,-5-16-392,0 21 392,-5-23-6,0 2-307,-1 0-6,1 4-275,1 0-3660,3 0 2069,3-2-7646,3-7 9691,-1-7 0,-3-10 1,-2-6-1</inkml:trace>
  <inkml:trace contextRef="#ctx0" brushRef="#br0" timeOffset="239581">2750 13331 24536,'0'-4'2498,"0"0"-958,0 4-1640,2-32-690,9 24-4581,14-28 5371,7 31 0,-9 0 0,-7 1 0</inkml:trace>
  <inkml:trace contextRef="#ctx0" brushRef="#br0" timeOffset="240808">4575 13390 23097,'0'-52'842,"0"1"0,-1 3 0,-2 9-467,-8 17-61,-2 1-56,-3 4 72,-10 0-212,4 7-29,-6 2-22,5 8 51,-11 9-79,5 2-4262,-7 10 4251,10 2-17,1 3 826,2 4-825,-5 19-12,9-9-6,-2 12-44,9 7 33,9-17 17,2 5 0,11-22 17,0-16 3397,4-1-3363,-3-8 49,1-5 68,10-11 45,6-12-96,0-3 6,0-4 129,-2-7-33,-2-3-1169,3-12 950,-9 16 0,-4 8 0,-6 16 0,-1 3 0,-3 5 0,0 3 0,-2 10 0,-1 4 1024,3 8-1024,0 4 0,2 6 0,-1 7 0,-1 3 0,-2-5 0,-1 2-1147,0 19 1147,-1-15 0,-1 0 0,-4 21 0,1-27 0,-1 1 0,1 0 0,-3 4-784,-4 4 0,-4 11 0,-2 4 0,0-2 0,3-8 686,-5 11 0,0 0-135,0 1 0,-3 8 0,-1-1 0,2-15 205,1-14 0,1-9 331,-7 6-253,-1-6 29,12-35-68,6-6 8,3-17 1,2-4-9,4-10 674,2 7 0,1-1-707,11-11 0,7-3-12,7-2 6,-11 26 0,1 0-20,2-1 1,1-1-35,2 0 1,0 1-28,2-2 0,1 1-17,1 0 0,1 1-20,1 1 1,0-1-817,1 2 1,1 0 759,0 1 1,0 1-18,0 1 1,0 0-215,-1 3 1,0-1 269,-2 3 1,0 1-337,23-18 465,-21 15 1,-1 1 95,8-8 61,4-4 84,-25 17 984,-5 5-810,-5 4 2744,-3 3-2727,-2 2 2547,-1 2-2889,-1 5 67,-2 3-67,0 4-2723,-4 12 2701,2-3-433,-4 11 411,-1 15-12,2-7-12,-2 15 7,3-13-29,1 0-50,2 0-112,1-1-190,2-2-247,3-3-381,3-2-610,2-5-1440,3-4 3064,2-3 0,-6-10 0,0-3 0</inkml:trace>
  <inkml:trace contextRef="#ctx0" brushRef="#br0" timeOffset="241208">5327 12981 20722,'-4'-3'3825,"0"0"-1937,4 3-1860,-60-1 34,40 12-57,-13-6 1,4 3 16,25 23-22,7-12 0,4 2-28,2-13 28,3-2 28,8-1-11,-3-3-3386,6-2 3397,-7-3 5,-1-2-519,1-4 525,0-2 191,6-17-96,-10 9-1,4-12 18,-14 12 6,-1 1-23,-1 0-10,-3 1 3119,-2-1-3126,-3 2-22,-1 2 757,0 1-779,-1 3 14,1 1-36,-1 3-1,0 2-22,1 1-5,0 2-35,0 0-4,1 2 4,0 3-32,0 1-7,0 4-33,0 1-61,1 4-91,2 2-116,1 2-197,3 3-336,0 3-616,4 3-1569,0 2 3070,3 6 0,-3-16 0,1 0 0</inkml:trace>
  <inkml:trace contextRef="#ctx0" brushRef="#br0" timeOffset="241549">5613 13457 21691,'4'2'2543,"-1"0"-823,-3-2-1446,61-48-1654,-39 26 1537,14-8 0,-2-2 134,-20 7-44,-1-3 483,-3-4-573,-1-3-22,-2-4-1490,1-5 1445,0-5-6,1-5-12,2-3-16,0 0 17,2 3-912,-2 5 945,1 6 17,-3 8-110,-1 8 619,-3 8-632,-2 6 0,-2 6 0,0 3 1675,-1 3-1675,-4 16 0,0 0 0,-3 19 0,0-2 0,0 9 465,-1 5-465,0 6 0,2 3 0,1 1 0,2-1-1478,3-2 1478,4-1 0,5-1 0,6-1-273,1-16 1,2 0-332,11 15 158,-9-18 1,1-2-775,8 7-349,-3-4-1086,-3-5 2655,-3 0 0,-9-14 0,-3-2 0</inkml:trace>
  <inkml:trace contextRef="#ctx0" brushRef="#br0" timeOffset="241749">5748 13218 22515,'0'-3'3024,"-1"0"-6903,1 3 3951,66-61-27,-39 42-490,19-17 0,1 3 383,-16 23 796,12-1-1053,-11 5-381,2 0-796,2 1-2906,0 1 4402,5 0 0,-20 2 0,0-1 0</inkml:trace>
  <inkml:trace contextRef="#ctx0" brushRef="#br0" timeOffset="242639">7846 12938 21909,'0'-3'2566,"0"1"-847,0 2-1635,-69 7-1914,38 6 1858,-13-3 0,0 3 6,12 15 5,-1 2-22,1 3 5,0 1-11,11-9 0,1 1-5,-10 14-17,-4 13 11,17-18-6,4-1-5,6-2-14,3-4 8,6-2 346,13 3-380,1-10-22,15 1 1,-2-11-29,6-4 11,4-2-392,3-3 420,2-5-331,0-2 370,1-6 6,-3-3 12,-3-2 16,-1-4 0,-2 0 12,-3-2-391,-3 2 418,-3-1-184,-4 1 207,-4 1 364,-5 2-141,1-9 1147,-8 11-1348,-1-2-44,-6 14 961,-4 6-990,-4 5 305,-5 4-299,-6 6-5,-3 4-363,-3 4 362,0 2-27,3 3-6,4 0-3273,6 12 3251,6-11 16,7 6-11,7-15-11,8-5 253,5-3-259,6-4 0,5-4-641,4-3 647,2-3 11,4-5 17,-2-3 16,0-6 35,-3-1-7,-3-5 2778,7-15-2738,-13 8 11,2-10 22,-14 11 12,-6 1-6,-4 0-2952,-3 0 2946,-3 1-365,-9-11 354,1 10 0,-8-6-11,2 13 504,-1 2-526,-2 3-1,-1 4-5,-2 3-28,-2 3 17,-2 3-28,-1 2-12,-1 3 23,-10 9-28,8-2 221,-5 6-254,12-2-6,3 1-34,1 2 3063,3-1-3338,1 10 40,7-7 652,2 8-954,10-8-124,4-1-498,8 1-644,4-2-1362,3-1 3238,7 0 0,-16-8 0,1-2 0</inkml:trace>
  <inkml:trace contextRef="#ctx0" brushRef="#br0" timeOffset="243024">8781 13088 18722,'3'-4'6257,"-2"1"-3423,-1 3-2817,5-10-1,-5 19-4,2-4-1,-7 23 22,-4 19-21,2-9-21,0-5 1,0 1 2,-1 4 6,1-7 0,1 1-458,-3 12 458,2-2 11,3-8 45,3-21-22,3-4-17,2-12 5,4-7 29,10-14 21,8-11-38,1-3 44,3-4-269,-7 7 309,12-14-85,-9 12 76,0 4 1,-1 1-104,0 4-6,10-10 0,-22 26 0,-2 5 0,-1 1 0,-2 4 0,0 1 0,-1 2 678,0 2-678,1 3 0,-1 5 0,1 3 0,-2 3 0,1 3 0,-2 2-337,1 15-201,-2-9-358,1 11-2117,1-1-3429,0-9 6442,7 12 0,-7-26 0,1-1 0</inkml:trace>
  <inkml:trace contextRef="#ctx0" brushRef="#br0" timeOffset="243602">9774 13117 20263,'2'-11'2727,"5"-27"1,0-5-2078,-2 10-2505,2-12 1,-1 1 2313,-5 14-83,0 6 1111,-3 5-1213,-1 4 572,-4 4-671,-6 4-175,0 4 0,-4 3 0,2 6 2395,-3 6-2395,-2 6 0,-12 22-1366,6-3 1366,9-10 0,0 2 0,-5 18 0,-1 4 0,8-11 0,0 1 0,2-8 0,1 1 0,-3 11 0,-1 2 0,4-11 0,1 0-1332,0 2 1,0 1 1331,1 1 0,0 0 0,0 1 0,1 1-614,1-1 1,0 1 607,1 0 0,1-1-120,1 0 0,1-1-34,-1 0 1,1-2-79,1-1 0,-1 0-34,0-2 1,-1-1 24,1-1 1,-1-1-997,-5 28 582,-2-8 107,-1-8 22,-2-10 296,-2-8 858,-1-8-622,0-6 34,1-6 27,2-3 2227,0-9-2165,3-3 1847,1-9-1505,1-19-191,5 3-11,1-17 271,8 6-310,3-5-45,7-5-64,2 12 0,1 0-84,-4 11 0,3-2-15,12-15 1,6-6 0,-3 7-26,-7 14 1,0 2-575,4-6 0,3-2 1,-3 7 526,11-3-34,2 1-11,2 2 0,1 2-16,2 0 10,-1 3-284,-2 0 279,-1 1-724,-3 3 763,-3 0 0,-2 4 39,-3 2 600,-3 2-560,11-1 28,-12 5 1384,6 0-1345,-13 7 385,-4 2-324,-3 1 1310,-4 1-1159,-3 1 23,-3 0 734,-3 0-413,-1 3-349,-3 2-78,-4 7-135,0 0-22,-2 3-17,2-1-11,2 3-12,-1 3 1,3 2 1,0 1-14,1 11-27,2-8-150,1 18-18,2-18-151,2 7-229,0-11-320,0 0-577,-1-3-1484,-1-1 2963,-1-1 0,0-8 0,0-1 0</inkml:trace>
  <inkml:trace contextRef="#ctx0" brushRef="#br0" timeOffset="243992">10495 12977 25218,'-39'4'13,"-1"1"0,3-1 1,9 3-9,20 11 1192,2 7-1202,3-6 428,1 4-439,5-8-7,2-2 12,4-3 236,2-1-214,3-4 721,2-1-721,3-3-5,1-1-1,12-7 68,2-6-17,-2-4-263,-5-2 302,-12 2 23,-4-1 11,-3-3-6,-3 0-28,-3-3-21,-1 0-74,-4-1 0,-1 2 0,-5 1 0,-1 4 0,-9-3 0,6 8 0,-6 1 0,7 8 0,0 2 0,2 1 297,0 3-297,1 2 0,0 4 0,1 3 0,0 3-472,1 13 7,3-3-435,2 9-52,2-7-539,2 1-1326,0-1 2817,4 3 0,-4-14 0,1 0 0</inkml:trace>
  <inkml:trace contextRef="#ctx0" brushRef="#br0" timeOffset="244541">11036 13043 21614,'9'-42'179,"1"0"1,-1 3-1,-6 9 2273,-9 20-2452,-17 1 1134,7 5-1134,-12 2 0,11 9 0,-2 5 0,-1 7 0,-1 4 643,0 7-643,-6 22 0,8-8-43,7-14 0,2 1 43,-1 13 0,3 1 0,2-1 0,4-1-150,3-5 150,4-5 0,3-5 0,3-7 0,0-5 0,-1-5 0,-3-5 0,0-3 0,-1-5 2330,0-3-2330,1-6 196,2-3-196,1-5 0,1-1 0,0-4-228,0-1 228,0-1 0,0-1 0,-2 2 0,0 1 0,-3 3 0,0 3 0,-2 2 0,-2 4 0,0 2 0,-1 4 0,0 2 228,0 1-228,-1 3 0,0 7 0,0 12 0,0 6 0,-1 27 0,0-11-1218,-2 19 1218,0-8 0,-3 5 0,1-26 0,0 1 0,-2 3 0,-1 0 0,-2 1 0,-1 3 0,-10 19 0,-1 2-888,3-14 0,-1 0 888,2-6 0,-2 3 0,0-2 0,-4 3 0,-1-1 0,-2 0 0,-2 1 0,0-2 0,-2 2-88,0-5 0,-2 1 0,1-2-41,-4 4 0,0-2-709,6-7 1,-1 1 0,2-4 828,2-6 1,3-3 53,-14 9-1394,11-13 1399,9-11 513,9-10-456,4-6 134,10-28-201,4 2 599,8-21-639,0 16 0,2 0 290,-3 8 1,0-1-291,7-14 0,0 0 0,-3 11 0,0 2 0,1-3 0,0 1 0,2-2 0,1 0 0,1 0 0,1 0 0,0 0 0,0-1 0,1 2 0,0 1 0,0 0 0,0 2 0,0 2 0,-1 2-292,0 3 1,0 0-359,-1 4 1,-1 2-2712,22-16 3686,0 3 1,-22 18-1,-3 2 1</inkml:trace>
  <inkml:trace contextRef="#ctx0" brushRef="#br0" timeOffset="245114">12182 13528 27471,'26'-2'353,"2"0"-280,3-4-12,2-1-10,2 0 44,1-1-31,-5 0 1,0 1-76,7-2-417,16-5 451,-33 8 16,-3 1 17,-3-1 125,-3 1-142,3-2-33,-5 2 82,7-2-132,-8 4-46,3 1-78,-6 2 118,1 0-409,1 1-370,2 2-728,0 1-2291,3 2 3848,3 1 0,-7-4 0,0 1 0</inkml:trace>
  <inkml:trace contextRef="#ctx0" brushRef="#br0" timeOffset="245486">13543 13479 23125,'-5'0'2117,"2"0"-1467,3 0 117,-83-5-554,49 4-1215,-16-1 1,2 1 1219,20 3 452,4 1-513,4-1-34,3 0-16,6 0-35,3-1-27,5-1-17,1 1 1753,2-1-1663,13 1-73,-1-1 28,28-2-45,-8-1-6,14-1 12,8-4-12,-13 2-11,-6 0 0,0-1 17,2-1-11,10-4 22,-19 4-11,-2 1 6,-4 0 11,-4 1 1,-5 1-46,-4 0 0,-3 2 0,-3 1 0,-1 0-5585,-1 1-4246,-4 4 9794,2-1 1,-2 1 0,3-2 0</inkml:trace>
  <inkml:trace contextRef="#ctx0" brushRef="#br0" timeOffset="246183">14060 13603 20648,'27'-52'679,"1"-1"1,-3 4 0,-3 6-199,-4 2-2045,-3 2 1933,-2 4-38,-3 3 1034,-5 5-1102,-1 4 790,-4 5-873,-5 5 707,-8 3-826,-1 5-27,-8 4 2194,2 7-2228,-2 5 0,-1 6 0,-1 5 0,-12 20 0,17-15 0,0 2-123,-1 0 0,1 1 123,1 1 0,2 0-730,-5 16 730,2 1 0,4 0 0,3-1-13,4-2-9,3-5-28,5 8-202,4-17 258,2 1 5,1-20 11,0-6 1,0-8-1,2-6 1,8-20-23,-2 1-135,8-14 135,-6 7 0,-1-2 0,6-20 0,-6 12 701,5-12-701,-1 7 0,-5 16 0,8-17 0,-15 33 0,2-3 244,-8 17-244,-2 4 0,0 6 0,0 5 0,-1 9 0,-2 6 0,-1 8 0,-1-4 0,0 2 328,-4 21-328,0-11 0,-1 7 0,0-4-1366,1-6 0,0 0 1366,-1 2 0,-1 4 0,0-4 0,0-2 0,-1-3 0,0 2 0,-1 0 0,-1 2 0,0 0-1183,-2 0 0,0-1 1183,-1 1 0,-1 0 0,-2-2 0,0 0-266,0-3 1,-2-1 200,1-2 1,-2-2 25,1-4 0,-1-1 16,-20 14 190,4-11-161,7-13 33,5-8-28,8-12-16,5-8 10,5-11-5,5-8-365,4-8 348,7-6-50,4-8 973,9-5-1021,-8 27 1,2-1-85,2-2 0,1-1-98,3 0 0,1 0-143,3-2 1,0 1-180,3 0 0,2-1-1181,1 3 0,2-2 1,-1 3-2817,3-2 1,0 1 4331,9-9 0,-3 5 0,-12 13 0,-12 11 0</inkml:trace>
  <inkml:trace contextRef="#ctx0" brushRef="#br0" timeOffset="246899">14446 13747 20397,'0'5'3467,"0"-1"-476,0-4-2828,68 31-3457,-41-29 3341,14 12 1,0-4 42,-16-27 976,1-1-948,11-16-62,-9 5-2214,7-13 2208,-11 7 1,-2-5-915,0-4 920,-2-7 11,0-4-39,0-5-11,-5 13 0,-1-1-20,-2 10 0,-1 1 11,3-14 1,0 1-1,-4 15 1,-1 1 10,-1 1 1,0 0 5,-1 1 1,0 1 41,3-25 28,-3 8-5,-3 6 27,-3 9 1045,-1 6-1088,0 8-74,-2 5 0,-1 4 0,-2 5 2827,1 2-2827,-1 7 1708,-2 4-1708,-3 7 0,-4 8 0,-4 8-585,-3 8 585,-1 8-1264,-1 7 1264,10-25 0,2 2 0,0 2 0,0 0 0,-1 1 0,1 1 0,1-1 0,-1 2 0,-1 13 0,-1 1-923,5-14 0,0 1 923,-1 9 0,1-1 0,3 11-717,3-6 717,7-5 0,4-4-107,7-6 32,5-5-154,5-5-57,5-6-44,5-4-40,5-6-259,4-4 220,5-4 29,3-6 88,1-3 102,1-6 117,-3-4 62,-3-3 1025,-4-2-930,-4-3 56,-3-2 22,-3-1 264,9-15-163,-15 11 17,3-10 23,-18 18 839,-7-7-901,-6 12 234,-8-3-341,-7 12 1488,-4 4-1510,-3 3 34,-15 4-101,8 3-39,-8 5-6,12 3 0,3 4 0,1 1 0,0 4 0,-4 12 0,8-6 0,-2 9 0,12-9 343,2-1-343,4-1 291,11 8-291,0-10 0,11 5 0,-1-13 0,3-2 0,4-4 0,0-1 0,2-4 0,8-5 0,-9-3 0,5-6 0,-14-2 0,-2-2 0,-3-3 0,-2-2-3206,-2-2 3206,-2-4 0,-2 0 378,-1-3-378,-3 1 0,-1 1 0,-1 2 0,-5-6 0,-1 11 0,-4-3 0,-2 11 3392,-1 3-3392,-1 3 0,-7 1 0,5 3 0,-5 1 0,8 5 0,1 2 0,1 4-125,3 1-939,1 9 129,4-4-701,5 5-1876,4-6 3512,6 1 0,-6-7 0,1-2 0</inkml:trace>
  <inkml:trace contextRef="#ctx0" brushRef="#br0" timeOffset="247373">16207 13200 27617,'13'-44'351,"1"1"0,0 2 1,-7 12-352,-11 24 0,-1 3 0,-1 1 0,-3 3 0,0 4 0,-4 5 0,-3 5 0,-2 5 0,-12 20 0,-2 13-526,16-26 0,1 1 526,0 1 0,2-1 0,-4 15 0,6-13 0,1 0-3043,-5 17 3043,-3 12 0,6-22-372,2-2 372,0-5 0,0-3 0,2-5 0,1-5 0,1-6 661,2-4-661,2-4 3187,1-3-3187,3-9 619,6-9-619,1-4 0,6-6 0,-1 4 0,2-3 0,2-2-255,2-1 255,12-14 0,-6 11 0,10-8 0,-10 16 0,1 2 0,1 5 0,0 3 0,11 2 0,-10 6-624,6 4 624,-13 7 0,-3 6 0,0 6 0,-3 5 0,4 19 0,-7-5 0,0 13 0,-9-13 0,-6-1 0,-6-1-481,-7-2 481,-7-2 0,-5-4 0,-6-1 0,-3-4 0,-3-2 0,0-4 0,-2-3 0,-13-3 0,15-5 0,-7-5 0,22-4-236,4-5-117,6-2-185,5-3-240,3-2 240,4-1-1098,3-1-913,5-1-6867,3 2 9416,2 4 0,-5 7 0,-1 3 0</inkml:trace>
  <inkml:trace contextRef="#ctx0" brushRef="#br0" timeOffset="248032">16913 13444 21489,'2'-4'3916,"-1"1"-6765,-1 3 2949,-68 3-32,43 5 605,-15-3 0,2 2-645,20 11-11,1 0-6,0 1 34,-1 1-1396,1 0 1362,-1 1-28,-3 8 17,7-7 0,-1 6-6,11-9 23,1 5-28,4-7 2241,2 2-2247,2-9 17,2-2 0,2-3 83,2-2-95,12-5 2803,0-4-2791,9-5-185,-3-4 196,1-2-11,1-4 11,13-14-5,-12 7-1208,10-13 1219,-18 12-2672,3-10 2678,-9 13 197,-1-5-220,-10 16 125,-4 5-125,-2 3 866,-2 3-866,-3 3 3317,-2 0-3317,-6 5 0,-2 2 0,-2 5-3164,-4 4 3164,1 5-1816,-2 2 1816,3 4-1186,0 1 1186,2 2-144,3 0 144,3-1 0,2 0 0,4-2 0,2-1 0,7-2 0,1-1 0,18 4 0,-2-9 0,11 1 1834,-7-12-1834,3-4 0,2-4-498,1-5 498,2-5 287,-1-6 0,1-4-287,9-7-161,-8 4 0,-2 0 161,4-11 0,-8 5 0,-1-2 0,-5 5 0,0-1 0,8-11 0,-1-1 0,-7 8 0,-1-1-362,1-2 0,-1-1 362,0-1 0,-1 0 337,0-2 0,-1-1-337,0 1 0,-1-1 0,-2 1 0,0 0-68,-2 2 1,0-1 67,-3 4 0,-1-1 0,-1 3 0,-1 1 0,4-24-206,-5 7 206,-4 9 711,-5 0-711,-3 14 0,-4 2 0,0 16 0,-3 5 1701,-1 2-1701,-2 5 0,-5 4 0,-2 8 0,-4 7 0,-3 6-1416,-2 8 1416,-1 8 0,-2 8 165,16-24 1,1 2-166,-1 3 0,0 0-648,0 2 1,0 1 647,2 2 0,0 0 0,1 1 0,1 1 0,2 1 0,2 0 0,2 0 0,3 1 0,0-1 0,4 0 0,4 0 0,2 0 0,4 0 0,2-1 0,5-1 0,2 0 0,3 0 0,2-1 0,3-1 0,1-1-354,0 0 1,2-1-341,0-3 0,0 0-1188,0-1 0,-1-2-3034,-3-4 1,-2-1 4424,16 16 0,-19-21 1,-11-8-1</inkml:trace>
  <inkml:trace contextRef="#ctx0" brushRef="#br0" timeOffset="251433">19604 13558 15317,'1'-8'5444,"0"2"-4335,-1 6-207,0 0 593,16-71-862,-11 48 42,5-21 0,-2 2-70,-6 28-370,-1-3-16,0 11-85,0 4 101,-1 1-184,-2 9 16,0 0-5,-4 9 83,-15 29-106,5-13-17,-1 3 1,0 0-927,1 2 898,-4 12 6,11-17 0,4-2 6,2-3 27,5-2-3127,5-2 3089,4-5-1094,6-2 1066,4-4 533,4-3-494,5-4-1,2-3-125,1-4 131,1-4 2084,0-4-2056,-2-5 0,0-2 107,9-12-57,-12 6 1635,12-19-1724,-18 4 0,-3-1 0,-8 1 0,-7 10 0,-1 1 0,-1 2-3010,-1 3 3010,-1 3 163,0 4-163,0 4 540,-1 2-540,0 4 67,0 1-67,0 2 3392,-2 1-3392,0 0 0,-2 3-24,0 1-889,-4 9 40,3-2-544,-1 6-885,4-4-4907,3 2-2189,2-2 9398,1-1 0,0-6 0,-2-2 0</inkml:trace>
  <inkml:trace contextRef="#ctx0" brushRef="#br0" timeOffset="251751">20560 13404 21707,'1'-6'2997,"-1"2"-207,0 4-2690,-31-39-10,17 33 16,-24-28 57,20 49-102,8-3-38,-2 5 27,8-4-11,2-1-5,2 2 61,8 6-44,0-3-3404,9 6 3381,0-6 0,3 0-104,3 1 82,3 0-2238,16 12 2226,-13-10 0,1 0-5,16 14-622,2 3 622,-34-20 1926,-7-2-1959,-13 6-12,-5-5 46,-11 3-405,-14 1 51,6-6 1410,-11 4-1785,12-7-332,1-2 79,0-4-1657,3-3-4201,2-3 6850,0-6 0,11 3 0,2-2 0</inkml:trace>
  <inkml:trace contextRef="#ctx0" brushRef="#br0" timeOffset="251941">20563 13444 27639,'7'-29'303,"-5"11"-247,-20 39-17,-2 3-11,-2 5-650,-1 3 633,-2 3 147,1 2-704,0 7 0,1 3-653,1 4-299,3-4 1,3-2-8322,13-12 9819,2-6 0,1-14 0,0-5 0</inkml:trace>
  <inkml:trace contextRef="#ctx0" brushRef="#br0" timeOffset="252569">21115 13652 21965,'3'-5'3849,"0"1"-1324,-3 4-2474,-17-8-23,10 15-17,-11-8-11,16 15-11,3-6 11,3 0 0,3-2 11,15 0-34,-2-3 1,11-1 0,-6-5-6,2-1 39,-1-5 0,11-8-5,-9 1 33,6-6-39,-12 4 17,-3-3-1,-1-1-27,-2-2 34,-3 0-7,-1-1 18,-3-1 5,-3 2 73,-2-10-88,-4 11-24,-3-6 0,-4 14 0,-13 2 0,1 7 0,-11 0 0,4 7 0,-16 9 0,9-1 0,-7 9 0,14-3 0,2 4 0,2 1-277,2 3 277,3 1 0,1 3 0,4 2 0,2 16 0,5-9 0,7 23 0,7-24 0,7 7 0,4-15 0,4-3-312,3-2 312,2-2 0,2-3 0,0-4-921,0-3 921,0-3-196,8-6 196,-10-6 0,6-4-18,-13-4 18,0-2 0,0-3 276,-1-1-276,0-3 0,-1-2 0,0-3 1197,0-1-1197,7-16 0,-7 11 0,11-20 0,-15 27 0,4-5 0,-8 15 0,-1 2 0,0 3 229,0 1-229,0 2 0,3 2 0,0 1 22,2 2-22,3 2-3392,0-1 3392,2 5 0,9 8 0,-7 1 0,7 7-330,-12 0 330,0 2 0,-3 3 0,-2 2-116,-2 1 116,-2 13 0,-5-9 0,-1 11 0,-5-14-438,-2 0-536,-3-1-3272,-9 12-5585,3-14 9821,-3 5 1,11-21-1,1-4 1</inkml:trace>
  <inkml:trace contextRef="#ctx0" brushRef="#br0" timeOffset="253189">22420 13833 17854,'-1'-3'4907,"1"1"-1339,0 2-3518,-26-14-11,15 15-5,-22-9-12,22 19-10,1-1 4,2 2-10,2-2 11,2 1 16,11-2-5,3-1 62,20-6 565,29-24 454,-17-13-878,8-4-231,-39 5 0,-15 21 0,-1 4 0,-2 2 0,0 0 0,-1 2 0,0 0 0,0 2 0,1 0 0,1 1 0,0 0 0,-1 2 0,2 0 0,-2 0 0,0 3 0,-1 1-410,-5 10-380,4-3-716,-2 7-2084,7-5 3590,1 4 0,3-8 0,0 0 0</inkml:trace>
  <inkml:trace contextRef="#ctx0" brushRef="#br0" timeOffset="253947">22836 14124 23091,'2'-9'2706,"0"2"-2258,7-29 0,1-7-865,-1 7 571,3-13 0,0 0 373,-5 15-281,-2 3-5,-1 4 439,-1 0-657,-2 13-23,0 1 0,-1 12 370,0 3-370,0 4 0,0 7 0,-2 8-3392,-1 9 3392,-4 7 0,-3 7-1531,-2 3 1531,-4 2-637,0 1 637,-4 2 0,0 1 0,0 0 0,-1 0 0,0-1 0,7-16 0,1-2-1550,-6 16 1550,5-15 0,1-2 0,1-4 1548,-1 1-1548,7-19 1347,3-6-1347,1-4 820,1-6-820,2-15 3390,1 0-3390,3-13 5,1 3-5,2-6 0,1-3-1059,2-6 1059,-2 8 0,1-1-801,-2 7 0,0-1 801,4-11 0,0 0 0,-3 10 0,0 0 0,5-16 0,2-3 0,-1-4 0,1-1 0,1 1 0,-1 0 0,0 4 0,-2 3 0,-3 16 0,-1 2-220,11-27 220,-7 24 0,1 0 0,8-12 0,6-6 0,1 20 0,-7 14 0,8 1 0,-9 13 0,1 4 0,-1 6 0,-1 5 0,1 6 0,-2 7 0,0 5 0,-2 4 0,-3 3 0,-3 3 0,-5 1 0,-2 1-363,-5-2 363,-7-1 807,-4-3-807,-19 12 0,2-13 188,-1-7 0,-2 0-188,-11 3 0,14-12 0,0 0-202,-14 4 202,-15 4-186,3-5-139,4-1-1008,13-6 409,25-9-1445,4-1 2369,13-3 0,-4 0 0,4 0 0</inkml:trace>
  <inkml:trace contextRef="#ctx0" brushRef="#br0" timeOffset="254624">23773 13719 21944,'-43'-22'173,"0"0"1,3 1-1,5 9 1978,9 21-2034,-2 3 23,1 6 0,1 2-78,-7 7 34,7-4 0,3 0-52,5 4-16,4-2 606,7 8-623,6-10-5,8 3 1412,5-12-1412,5-2 5,3-3 0,3-1 17,12-5-11,-6-1 5,7-6 447,-11-3-436,-2-4 6,0-2 34,0-2 17,-1-2 5,1-4 17,-3-1-66,-1-4-46,-2-1 0,-2-1 0,-1 0-846,-1 1 846,-1 3-149,-1 3 149,-1 3 191,-3 4-191,-2 3 0,-1 2 0,-3 5 850,0 1-850,-1 3 166,-6 5-166,1 2 0,-6 6 0,-1 2 0,-5 14 0,3-5 0,-3 10 0,6-8 0,2 0 0,1 10 0,4-11 0,0 6 0,5-14 0,2-2 0,3-3 0,4-2 0,2-2 0,4-2 0,13-4 0,-3-4 0,12-4 0,-9-4 0,0-4 0,11-9 0,-11 2 0,6-8-3392,-14 4 3392,-1-1 0,-1-4-621,-2 2 621,0-3 0,-1 3 0,-2-1 0,0 3 0,-2 3-339,-3 3 339,-2 4 0,-2 2 0,-3 5 2917,0 2-2917,-2 5 878,0 1-878,-2 7 557,1 1-557,-2 9 0,1 12 0,0 9-391,1 3 391,2 2 0,4-10 0,2 0 0,6 0 0,4 0 0,4-2 0,3-1 0,1-3 0,-1-2 0,-3-2 0,-4-4 0,-5-3 0,-7-2-57,-2 0-688,-6-5-402,-3 1-753,-2-5 1900,-8-2 0,9-2 0,-5 0 0</inkml:trace>
  <inkml:trace contextRef="#ctx0" brushRef="#br0" timeOffset="254931">24706 13687 18235,'5'-4'6374,"-2"0"-2537,-3 4-3737,3-44-10,-5 33-55,2-33-35,-5 46 0,0 2 0,2 3 0,1 1 0,0 3 0,2 3 0,1 3 0,3 3 0,3 2 0,5 4 0,2 2 0,4 2-1523,3 1 1523,3 1 0,14 12 0,-9-11 0,7 7-771,-10 1 771,-13-16 0,-2 10 0,-17-20 0,-5-3-124,-4 0-167,-5-2-123,-1-2-163,-3-3-302,-1-2-399,0-2 746,-1-2-3243,-1-3 3775,0-4 0,11 4 0,3-2 0</inkml:trace>
  <inkml:trace contextRef="#ctx0" brushRef="#br0" timeOffset="255101">24633 13737 19708,'3'-5'4111,"-2"1"-448,-1 4-3399,27-12-158,-23 19-16,17-4-40,-31 24-11,-2 4-104,-3-1 1,-1 1-210,-5 9-210,5-9 1,-1-1-687,1 2-8661,-1 8 8376,6-13 1,2-2-1,7-19 1</inkml:trace>
  <inkml:trace contextRef="#ctx0" brushRef="#br0" timeOffset="255895">25190 13828 21993,'3'-8'3215,"-1"1"-2609,-2 7-119,0 0-78,32-62-62,-22 41-196,8-14 0,-1 3 101,-12 22 129,-1 1-258,-2 4-33,0 0-40,-1 4 23,-1 1-56,-1 7-12,-2 1 1,-2 10 16,-1 2-10,-3 3-3393,-1 4 3392,-1 2-17,-1 1 6,1 1 0,2-1-5,2 8-6,3-10-12,7 5-10,11-7 10,3-9 18,9 3-7,-3-13-4,12-4 16,3-8 16,1-1-4,-2-8 27,-2-6-28,-10 3 3188,6-6-3171,-14 6 5,-2-1 12,-3 0 0,-2 0 16,-2-2 8,-2 2-69,-1 0 0,-2 3 0,-1 2 0,-2 4 0,0 3 0,-3 3 227,-1 2-227,-5 5 0,-3 3 0,-3 5 0,-3 4 0,-2 4 0,1 2 0,2 2 0,-1 20 0,9-15 0,5 13 0,12-23 0,6-1 0,6-3 0,4-2 0,19-4 0,-8-4 0,13-4 0,-15-5 0,-1-3 0,8-11 0,-4-5 0,-2-3-313,-6-1 313,-12 5 0,-1-1 0,-2-1 0,-4-1 0,-2-1 0,-7-18 0,-8 8 0,-4-6 0,-12 12 0,8 16 0,-4-2 0,6 9 0,2 1 0,0 3 0,4 1 0,0 1 0,2 3 313,0 7-313,3 0 0,1 7-326,7-2-374,3 3-403,8 2-628,5 0-2005,5 1 3736,9 1 0,-16-10 0,-1-1 0</inkml:trace>
  <inkml:trace contextRef="#ctx0" brushRef="#br0" timeOffset="256279">26467 13842 20791,'2'-4'3556,"0"0"-144,-2 4-3412,-10-56-4957,-5 45 4957,-11-40 1323,-2 61-1323,-14 11 0,10-3 515,-7 9-515,15-5 0,3 0 0,1 8 0,7 2 0,4-2 0,11-5 138,13-2-138,2-8 0,10 4 0,-3-9 0,2-4 0,1-1 3143,0-3-3143,12-5 0,-12-2 139,8-4-139,-14-2 0,2-7 596,-6-7-596,-4-1-572,-7-2 572,-6 5 0,-2-2 0,-1-1 0,-3 0 0,0 0 0,-2 3 0,-4-5 0,2 10 0,-4-2-2805,4 12 2805,0 3 0,-5 2 0,0 4 0,-1 3 0,4 3-169,5 4-386,2 1 1970,3 10-7721,12 5 6306,2 2 0,0-9 0,-3-10 0</inkml:trace>
  <inkml:trace contextRef="#ctx0" brushRef="#br0" timeOffset="256611">26759 13736 28199,'41'-9'52,"1"0"0,-4 0 1,-8 10-42,-14 44 0,-4-10-5,-3-4 0,0 0 10,2 15-478,-3-1 462,-3-8-17,-9-15 0,-2-2 112,-6-4-111,-3-2-1,-3-3 6,-1-4-3278,0-2 3289,2-3 0,2-2 5,3-4 23,2-7-22,5-3 247,1-6-236,8 1 5,2-3-11,7-1 45,15-12-44,-4 10 21,24-16-78,9 14-131,-26 15 0,1 2-2619,29-4 1837,-14 11-722,-15 5 9,1 1-8120,-5 0 9791,-5 1 0,-11-2 0,-6-1 0</inkml:trace>
  <inkml:trace contextRef="#ctx0" brushRef="#br0" timeOffset="257285">27573 14137 19678,'46'-17'1081,"0"0"0,-1-1 0,-9-1-628,-19 3 1153,1-6-1298,-10 4-62,-1 1-33,-2-1 439,-2 0-490,-2-1-10,0 2 233,-1 1-257,0 2 7,-2 3-29,-1 2 710,-3 3-743,-3 2-23,-5 2-5,-4 1 6,-6 3-18,-4 3 6,-3 2-585,-3 6 568,-1 1 1,0 4-3216,3 3 3211,2 2-1484,-6 13 1466,11-9-346,-2 8 340,15-12 180,4-2-197,5-3 2379,5-2-2429,12 1 51,1-8 2118,20-1-2101,-10-11-6,10-4 16,-9-6 385,2-2-378,1-4 16,-1-3-330,0-4 324,-2-2 6,-2-5 0,0-3-1130,0-6 1126,0-5-24,2-6 0,-13 24 0,1-1-891,0-1 1,0 0 890,0-2 0,0-1 0,6-16 0,0 0-1004,-5 12 1,-1 0 1003,4-11 0,-1 2 0,2-10 29,-5 10-29,-4 11 614,-4 12-614,-2 9 1406,-3 8-1406,-1 4 3238,1 2-3238,-1 8 467,-1 1-467,-2 19 0,0-4-272,-4 16 272,0-2-1565,-2 8 1565,-3 8 0,-2 5 0,6-25 0,0 0 0,1 2 0,1 0 0,0 2 0,0 0 0,3 1 0,1 0 0,0 0 0,1 0 0,3-1 0,1 1-376,0-2 0,1 0-512,2-2 1,1 0-2405,1-1 1,0-1 3291,0 2 0,1-2 0,0 3 0,0-3 0</inkml:trace>
  <inkml:trace contextRef="#ctx0" brushRef="#br0" timeOffset="259915">29655 14075 17544,'3'-44'740,"-1"0"1,0 0 0,1-5 0,-1 7 1590,0 8-2213,-2 30 778,0 4-868,0 5 168,0 28-118,0-6 489,0 22-461,-7 3-72,-1-10 6,-5 14-40,1-16-11,-2 0-505,0-2 500,-1 2-24,0 0-38,-1 0-112,2 1-146,1-1-191,1 0-4121,2 12 2900,5-14-1388,0 7-6695,5-21 9720,0-5 0,0-10 0,0-3 0</inkml:trace>
  <inkml:trace contextRef="#ctx0" brushRef="#br0" timeOffset="260490">29469 14259 20603,'-38'-13'449,"0"1"1,0 0 0,15 3-198,22 8 857,3 1-857,11-3 140,2 0-308,31-5-73,-8 3 1,21-3-750,-8 3 738,4-1-6,5 0-16,2 0-2615,1 0 2623,-31 2 0,0 1-11,0 0 0,0-1-553,0 1 1,0-1 504,30-3-699,-3 0 694,-3 0 16,-7-1 34,-7 1 473,-10 1-417,-8 0 12,-9 1 2412,-9 0-2418,-3 1 1553,-4 0-1441,-12-5 1297,3 5-1353,-8-2 63,9 5-30,-1 0 17,0 1 23,-2 2-6,0 1 5,-2 4-5,-2 2-22,-1 3-1,-1 2-33,-1 2-3415,1 3 3376,1 0-29,3 2 1,2-1-12,4 0-10,4-1 4,2 1-4,4-2-1,2 0 6,6-1 5,4 0-16,5-2 3402,2-2-3357,13 0-29,-8-6 17,6 0 57,-3-9-18,-9-2 23,6-5 22,-12-2 174,1-9-163,-6 2 6,0-7-17,-6 5-27,-2-1-24,0-2 12,-4-10-44,0 7-18,-4-6 0,1 12 6,-3 3-5,-1 2-6,-2 3-6,-2 1 0,-1 5-11,-7 0-28,0 4 6,1 3-12,3 4-33,7 3-51,2 4-89,0 1-157,2 2-230,3 3-341,3 1-566,5 2-1132,3 0 2633,7 2 0,-6-11 0,0 0 0</inkml:trace>
  <inkml:trace contextRef="#ctx0" brushRef="#br0" timeOffset="260740">30883 14077 18409,'22'-47'566,"0"0"0,-2 4 0,-5 8 1145,-12 20-1347,-3 3 1118,0 3-1219,0 3 616,0 2-610,-2 2 1484,1 1-1708,-2 1 693,0 2-710,-2 3 11,-8 14 6,-7 13-680,-2 2 641,-4 6-6,7-9 0,0 3-34,-7 19-16,10-12-1074,-4 14 911,13-16-140,2-1-201,3-1-614,2-1 19,4-3-1566,2-3-30,3-4 2745,2-1 0,-5-13 0,0-2 0</inkml:trace>
  <inkml:trace contextRef="#ctx0" brushRef="#br0" timeOffset="261498">31148 14292 24065,'-5'-39'627,"0"-1"0,-6-1 1,-1 11-438,2 22 322,-10-3-383,14 9 84,-2 1-146,1 1 85,-4 1-113,0 2 172,-2 2-189,4 2-10,-1-1 16,2 1-17,2-1 17,-1 1-34,4-2 17,0 0-11,2-3 6,1 0 145,-1-2-162,5 0 22,-3-2-11,4 0-28,-3 0 23,0 1-35,-1 0 46,-1-1-12,0 0-5,1-1 17,1 0-1,0 0-5,1 0 0,0-1-5,0 2-12,3-3 39,-2 2-22,1-2 12,-2 3-1,-1 0-34,0 1 12,0-1-6,1 0 17,0-1 40,1 1-35,1-2 1,1 0-6,2 0-34,1-2 45,10-3-11,-3 1 28,7-2-16,-6 3-1,6-2-17,-8 3 12,3-1 5,-11 4 39,-1 0-16,-4 2 33,-1 0-50,-4 0-6,0 0-28,-3 0 23,1 0 0,-2 0 10,0 1-21,-3 2 10,-2 2 12,-13 8 6,4 0-12,-11 7-6,7-4 18,-2 2-1,0 0-16,-1 1-470,-1 0 459,1 0 5,1-1-12,-9 5 12,12-7-586,-4 2 591,15-9 6,4-2-5,3-3 428,4-1-333,1-1-45,7-1 6,-1 0 610,6 0-605,3 0-33,-2 0-6,4 0-12,-6 0-4,1 1-12,1-1 5,1 2-5,3 0-11,2 0-28,14 5 0,2 0-51,6 2-1679,-1-1 0,-1 1 1562,1 1-1290,2 1 1089,0 0-119,1 0-167,1 0-309,-2 0-436,0-1-500,-3-2-1925,-3 0-5143,-7-4 9007,-6-1 0,-12-2 0,-4-1 0</inkml:trace>
  <inkml:trace contextRef="#ctx0" brushRef="#br0" timeOffset="262232">31664 14303 19148,'0'-3'4268,"0"1"-6080,0 2 1912,-46-33-1110,30 24 1072,-35-24 186,42 35-237,1 0-11,4 4 6,1-1-1,4 4 1848,3-3-1865,6 2 2773,29 3-2738,3-4-26,-8-3 0,-1-1 1902,13-3-1893,4-6 5,-23 0 17,3-5 5,-14 2-5,-4-3 12,-2-1-7,-4-1-5,-3-2 17,-2-1-6,-1 1 6,-3 0 17,-1 1-1,-3 2 6,0 2 12,-2 0-23,1 3-11,-2 1-6,-1 2-11,-1 1 0,-1 3 17,0-1 27,-8 2-38,5 3-17,-5 1 5,1 10-22,4 0 0,-2 6-17,5 0 12,3 0 5,1 2-95,3 22 44,5-15-83,13 26-696,3-30 673,12 8-515,0-13 426,4-1-3326,22 0 3309,-10-8 67,-6-5 0,0-2-1891,5-4 2048,12-4 119,-22-4-40,-2-3-7,-3-2 331,14-22-79,-1-8-150,-1 0 1704,-8 3-1671,-18 23 12,-2 1 2981,-2 4-2987,-3 2 490,-1 2-407,-2 2-156,-2 4 62,0 0 540,-2 9-658,-1 1-28,-1 9 0,-7 14-34,3-6-225,-6 13 242,5-11 0,-2 2 0,1-1 0,0-2-6,2 0-5,1-4-45,1 3 34,2-8 5,1 0 0,2-11 23,0-4 11,1-1-6,3-4-11,2-2 11,3-5 0,4-3 287,11-13-287,-3 4-498,10-11 515,-6 7 0,2 1 22,3 1 6,2 2-5,2 3 6,1 2-57,0 5 0,1 2 0,16 2 0,-14 5-908,12 1 908,-19 5 0,-2 1 305,-3 6-305,-4 2-3023,-3 2 3023,-4 3 0,-2 1-147,0 14-71,-6-8-130,0 10-1214,-11 0 179,-2-8 1383,-7 9 0,6-22 0,-1-1 0</inkml:trace>
  <inkml:trace contextRef="#ctx0" brushRef="#br0" timeOffset="262887">30733 14784 3566,'-51'-3'1250,"1"1"0,-1-1 0,-2 0 0,-2 1 1,-1 0-1457,-4-1 1,-3 1 0,1 0 649,-1 0 0,0 0 1,0 1-16,1 0 1,-1 0 0,2 0-53,2 1 0,0-1 0,2 1-115,2 0 1,0 0 0,2 1 30,4 0 0,0 0 1,0 0 154,-6 1 0,-1 0 0,5 0-326,-1 1 0,3 1 96,-5-1 1,7 0 1592,17 0-1542,20-1-29,22-1-10,19-1-23,22 0-388,-17 0 1,3 0 267,7 0 0,5 0 8,6 1 0,7-1 1,3 1-117,-8-1 0,2 1 0,2-1 0,4 1 27,-10 0 1,3 0-1,3 0 1,0 0 0,-1 1-1,-2-1-94,-5 0 1,-2 0-1,-1 0 1,1 0 0,-1 0-1,2 0 86,1 1 0,1-1 0,1 1 0,-2-1 1,0 1-1,-2-1-255,12 1 1,-3 0 0,0 0-1,0 0 257,-10 0 0,-1 0 0,1 0 0,1 0 0,-1 0-4,1 0 1,1 1 0,-1-1 0,1 0-1,-1 1-3,0 0 0,-2-1 1,1 1-1,2 0 1,5 1-7,-5-1 0,4 1 1,4 0-1,1 0 1,0 0-1,-1 0 1,-3 0-1,-5-1 6,8 1 0,-6 0 1,-1 0-1,0 0 0,5 0-9,-2 0 1,5 0 0,2 0 0,0 1 0,-3-1 0,-4 0 0,-7 0-51,10 0 1,-8 0 0,-2 0-57,-5-1 1,-1 0-1,-3 0-158,10 0 0,-4 1 126,-12-3 0,-5 0-843,5 1 1029,-25-2-1869,-26-2-1406,-20 0 3243,-25-3 0,26 2 0,-2 1 0</inkml:trace>
  <inkml:trace contextRef="#ctx0" brushRef="#br0" timeOffset="263162">29395 15098 9421,'-62'5'1359,"1"-1"0,6 0 1,7-1 1994,0-2-2626,21-2-246,20-3 173,39-9-254,3 3 0,5 0-490,3-1 0,6 1 245,8 0 1,7 0 0,-3 2-94,-16 2 1,-3 1 0,6 1-8,1-1 0,7 1 0,2-1 0,-1 1 0,-4 1-218,11-1 1,-3 1-1,2 1 172,-12 0 0,2 0 0,1 0 0,0 1 1,-3 0-2,3 0 1,-3 0 0,-1 1 0,2 0-6,1 0 0,0-1 0,1 1 1,4 1-171,-7-1 0,2 1 0,2 0 1,2 1-1,1-1 0,1 0 164,-5 1 0,1 0 0,2 0 0,1 0 0,0 0 0,0 0 0,-1 0 0,-3 0-33,10 0 0,-2 1 1,-1-1-1,-1 0 0,1 0 1,1 1 34,-6-1 0,2 1 0,1-1 0,-1 1 0,-1-1 0,-3 1 0,-4-2 5,10 2 1,-5-2 0,-2 1-1,-4-1-5,1 0 0,-4 0 0,0 1-2,6-1 0,1-1 1,-8 1-55,16 0 27,-24-2-212,-22-1 838,-21-1-1410,-17-2-592,-20-1 1405,-9 1 0,-1 0 0,6 0 0,7 2 0,0-1 0</inkml:trace>
  <inkml:trace contextRef="#ctx0" brushRef="#br0" timeOffset="263421">29568 15141 25411,'43'-12'311,"0"1"0,0-1 0,18-4 0,-2 3-135,-2 7 0,-1 4-2284,-8-1 0,3 0 2172,-3 2 0,6 0 1,1 0-1,-4 0-522,0 1 0,-4 1 0,4-1 476,0 1 0,4 0 0,0 0 1,-3 0-188,7 1 0,-2 1 0,1-1 200,3 1 1,1 1 0,1-1-278,-15 0 0,1-1 0,-1 1 1,0 0 278,1 0 1,1-1-1,-1 1 1,0 0 1,14 1 1,1 0 0,-2-1-6,-1 0 1,-1 0-1,-2 0-30,-3 0 0,-1 0 0,-1-1 0,-5 0 0,-1-1 0,-2 0 0,15 1 0,-3-1 0,-10-1 0,-3 0 0,-9-1 0,-3 0 0,12-2 1116,-20-3-1116,-14-1 0,-16-1-964,-12-2 964,-18-4 0,15 7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5T15:03:27.60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4870 2284 16678,'-47'4'1335,"0"1"0,5-1 0,7-1-361,13-2-896,13 0-3797,9 1 3945,12-1 75,14 0 232,6 0-255,11-1-2104,11 0 1953,-22-1 1,1 0-10,5 0 0,0-1-366,4-1 0,1 0 388,2 0 1,4-1-94,-4 1 0,7-2 0,1 0 0,-4 0 4,-4 1 0,-4 0 0,4 0-13,5-1 1,5 0-1,-1-1 1,-6 1 35,9-1 1,-5 0-84,-1-1 1,1 0 84,-4 1 0,0-1 483,-4 0 1,-1 0-565,-3-1 1,-3 1 179,-4 0 0,-1-1 201,20-6 398,-12 0 752,-8-4-577,-17 5 2410,-22-17-3516,-12 13 108,-20-9-311,3 11 279,-4 1-239,-1 0 222,-1 2 6,1 1 1260,3 1-86,4 3-53,4 0-177,6 2-133,6 0-213,6 0-401,6 1-360,3-1-465,16-6 1997,-1 5-143,12-4-1134,1 8 0,2 0 0,6 4 0,1 3 0,5 6 0,0 3 0,2 3 0,12 15 0,-8 8 0,-5 4 0,-18 1-240,-17-10-884,-10 1 553,-4 1 221,-8 1 193,-4-1-7,-4 0-259,0 0-9408,-9 8 9926,12-17 1,1-1 0,15-21-1</inkml:trace>
  <inkml:trace contextRef="#ctx0" brushRef="#br0" timeOffset="749">7596 2328 24247,'-13'-49'338,"0"0"1,0 5 0,3 8-257,6 18 68,0 5 25,0 2-30,2 4-33,1 3-38,0 2-212,1 1 477,4 6-191,8 9-33,1 3-81,5 9-23,-2 0-87,0 4-974,-1 3 958,0 3-217,-1 3 234,-3 1 86,-2-2 70,-3 1 115,-3 10 180,-13 4 189,3-10-557,-10-6 727,6-26 240,0-2 121,1-5-21,-1-2-204,2-5-512,-1-3-464,1-7 550,0-6-1115,-3-20-170,3 4-2540,-1-18 2447,5 8 184,2-4 480,2-3 233,2-2 240,3 1 105,2 17 0,1 1 269,6-16-278,-5 20 1,2 1 330,12-17 74,-4 15 177,8-5 113,-6 18 198,4 3 82,2 4-909,2 4-366,21 4 0,-11 10 0,3 3 0,-8-3 0,0 2 0,10 7 0,-4 3 0,6 9 0,-1 5 0,-3 3 0,-14-8 0,-1 2-2510,10 17 1613,-13-16 1,-3 2-807,2 12-381,-6 3 913,-9-15 0,-1 1-682,0 16-696,-1 10-1837,-8-22 4619,-4 0 1,3-18-1,-2-2 1</inkml:trace>
  <inkml:trace contextRef="#ctx0" brushRef="#br0" timeOffset="934">7679 2385 28551,'41'-45'254,"0"-1"1,-1 4 0,-1 10 1930,13 18-1374,6 1-1371,0 3 0,3-1-269,-23 5 0,1 0-217,21-3 0,-2 1-2391,1 1 3651,0 1 0,-27 2 0,-5 1 1</inkml:trace>
  <inkml:trace contextRef="#ctx0" brushRef="#br0" timeOffset="1898">8637 2081 32767,'23'58'-5285,"-2"-5"2875,-13-12 1836,-3-9 375,0 10 236,-5-16 229,0 5 53,-3-5-1250,1-4 2021,0-9 336,1-9 219,1-3-1192,0-9-27,0-8-265,0-6-86,0-3-112,0-12-40,0 6-237,0-12 69,0 12 312,0 0-16,0 3 5,0 2 40,4-4 172,3 4 264,7 1 447,1 9 503,4 7-839,11 5-643,9 4 0,13 9 0,-9 1 0,-5 8 0,-15-1 0,-2 2 0,-2 2 0,-3 2-1906,-2 1-106,-2 0 240,-4 1 370,-5 16 861,-8-10 854,-1 3 221,-5-17 1142,-1-13 924,6-6-1011,-4-5-668,7-7-921,1-16 0,4 3 0,2-11 0,4 6-305,3-1-940,3-1 1311,11-10 884,-4 12-416,8-7-534,-8 18 0,9-5 0,-7 8 0,8-2 0,-10 10 0,1 4 0,1 3 0,1 2 0,1 3 0,3 3 0,10 10 0,-1 7 0,4 11 0,-14-3 0,-9 3-953,-3 6-2181,2 5 647,3 1 91,0-6-227,8-7 1445,-5-11 541,10 1 685,-6-14 1136,1-4 273,13-6 733,-9-4 390,9-5 415,-6-9-421,-10 1-2194,5-5-380,-12 5 0,3-11 0,-6 7 0,3-8 0,-9 9 0,-2 1 0,-2 1 0,-4-5 0,-9 2-1015,-2 2-858,-8 7 1020,1 10 836,-1 1 422,-3 2 413,0 4 491,-2 2-83,-9 9-1226,9 1 0,-20 24 0,25-14 0,-8 14 0,18-16 0,2 1 0,3-2 0,5 8 0,4-8-442,6 3-1913,15-6 1383,-3-7 441,11-2 706,-8-6 647,0-5 429,0-4 671,-2-3-1792,-1-4-130,-2-3 0,-2-2 0,-2-2 0,1-10 0,-6 5 0,1-7 0,-7 10 0,-2 0 0,-2 1 0,-1 1 0,-1 2 0,-1 2-349,0 4-550,-1 2 84,-2 2-325,-6 2 1396,0 5 880,-5 5 675,5 5-1811,-3 4 0,0 3 0,0 3 0,1 3 0,0 3 0,3 2 0,3 1 0,2 2 0,3 0 0,5 1-1793,5 0-495,7-1-1552,21 12 1046,-3-12 1121,-10-12 0,2-2-8158,29 6 9535,-18-11 0,-2-1 0,-26-9 0</inkml:trace>
  <inkml:trace contextRef="#ctx0" brushRef="#br0" timeOffset="2643">10522 2080 32767,'-29'-39'-157,"-1"1"0,7 2 0,13 9-3268,29 26 6492,14-2-2238,0 3-829,24 1 0,-12 1 0,15 2 0,-9 5 0,-14-1 0,10 11 0,-27-5 0,-1 7 0,-14-3 0,-2 2-1085,-7 3 13,-15 13 742,-2-7 396,-14 10 505,4-11 698,-3-1-688,-2-1-581,-1-1 0,-2-1 0,0 0 0,3-4 0,2-2 0,6-2 0,5-3 0,6-3 0,5-2 0,4-2 0,5-2 0,1-2 0,7-2 0,4 0 0,8-2 0,6-1 0,8-4 0,4 1 0,-4 1 0,2-1 0,18-2 0,-15 2 0,0 1 0,19-2 0,-12 3 0,2 0 0,-10 1 0,1 1 0,12-2 0,0 1 0,-14 0 0,-1 1 0,0-1 0,0 1 0,29-5 0,-3-2-1031,-5 0-63,-4-4 381,-7 0 176,-5-3 392,-7 1 31,-6-2-57,-6 1 83,-6-1-118,-4 0 900,-5-6-1450,-1 6-51,-4-4 872,-3 7-1393,0 2 34,-2 0 280,1 1 3945,-3-3-3523,2 4 443,-4-2 604,3 6 159,-1 1 727,-2 1 286,-1 2 337,-2 1-1616,-3 3-348,-14 9 0,-6 9 0,-1 5 0,3 4 0,13-3 0,3 0 0,4 3 0,4-1 0,5 2 0,6 11 0,7-11 0,7 9 0,23-8 0,-2-9-1489,17 2 952,-9-13 480,3-5-72,-1-4 928,-2-4 564,-2-4-1313,10-10-50,-14-1 0,7-7 0,-21 4 0,-3-3 0,-6-3 0,-5-2 0,-5-2 0,-3-1 0,-5 0-286,-3 0-1223,-6 2 123,-5 2 337,-3 2 922,-5 2-137,-16-1 461,7 9 1009,-12-1-472,1 11 665,12 3-3152,-6 3 3717,18 4-1090,0 9-874,7 0 0,0 6 0,9-3 0,2 12 0,5-6-6430,9 17 5942,4-15 0,-1-4 0,-5-11 0</inkml:trace>
  <inkml:trace contextRef="#ctx0" brushRef="#br0" timeOffset="3009">12028 2093 32767,'3'-5'0,"0"1"0,-3 4 0,17-17 0,-14 20 0,13-9 0,-23 46 0,3-13 0,0 18 0,3-11 0,1-8 0,1 5-227,1-12-67,1-3-1936,1-5 1519,-1-2 101,-1-4 237,0-3 469,-1 0 472,0-2 1100,1-6-790,1-2-86,1-6-349,2-4-443,6-18 0,0 5 0,1 0 0,1-1 0,8-6-726,8-13 978,8 8-810,-10 13 1331,8-2-563,-15 16-161,-3 4-49,-2 3 0,8 4 0,-7 5 0,8 6 0,-7 4 0,2 5 0,5 4 0,3 3 0,3 3 0,16 18 0,-11-7-230,-13-13 1,-1 2-2170,6 11-552,-2 0 2477,0 7 0,-13-21 1,-2-1-1</inkml:trace>
  <inkml:trace contextRef="#ctx0" brushRef="#br0" timeOffset="3226">13207 2483 25922,'17'50'-1747,"0"0"0,-1 8 0,-7-6-7713,-14-6 8044,-2 12 1,3-39 0,1-8 0</inkml:trace>
  <inkml:trace contextRef="#ctx0" brushRef="#br0" timeOffset="4128">14387 2287 16084,'-4'-46'1110,"0"-1"0,0 1 1,-2 0-1,-1 1 0,-2 9-368,-8 1 490,-8-2-1051,9 17 368,-8-3-329,10 11 295,-5-1-147,13 15 817,-1 6-404,-1 7-130,-1 9-68,-11 29-327,8-15 0,0 3-1498,0 2 1,-1 0 1404,0 7 0,1 0-108,3-9 0,1-1-690,0 4 1,1 0 440,0 3 0,1 0-578,1 2 0,1 0 632,0 2 1,1 1-20,1 0 1,1 1-30,-1-1 0,2 1-16,0-2 0,1 1-25,0-3 0,1 0-235,-1-2 0,1-2 274,-1-3 0,0-1 31,0 5 0,-3-1 109,-4-11 1,-3-3 55,-8 25-160,-12-31 165,-13-24-60,9-10-43,-11-11 1925,17-7-2022,2-9 27,6-6-5,3-7 130,6-3-73,5-3 42,2-3-406,8 0 489,3 1 40,3 18 0,2 1-841,9-18 859,-6 20 1,2 1-1507,9-10 1550,5 3-3,2 3-113,3 4 38,1 4-25,2 3-98,0 4-152,1 3 712,-1 2-2101,17-4 303,-17 8-840,11-2-677,-22 10-17,-1 1-2349,-6 3 5191,-3 1 0,-10 1 1,-4 1-1</inkml:trace>
  <inkml:trace contextRef="#ctx0" brushRef="#br0" timeOffset="4691">14482 2604 25966,'7'10'-234,"2"-4"272,10-13 356,19-9-174,-7 2-71,15-7-392,-13 2 342,1-3 8,-1-3 35,-10 3 1,-1-3 82,-1-6 0,0-3-82,-3-3 1,-1-4 0,-1 2-464,0-4 1,-2 1 448,-1-10 0,-3 3 84,-4-1-140,-5 17 0,0-1 48,1-14 153,-5-12-281,0 26-182,-2 4 65,-3-3 81,1 6-95,-1 3 52,2 10-71,3 7 76,1 4-97,1 1 1174,-1 1-286,1 3 599,-2 3-245,-1 6-44,-2 7-384,-3 8-636,-7 28 0,2-6 0,4-13 0,0 0 0,-2 21-104,6-16 1,1 3-490,2 0 0,1 0 384,2 1 0,1-2 2,2-2 0,2-4-642,9 12-173,4-3-104,4-4 53,2-4-1802,15 6 2384,-8-15 239,11 3-892,-11-19 1637,1-5 1866,1-4-1204,17-12 282,-12-2 134,12-9-57,-19-2 1014,-2-1-2528,-5-3 0,-4-1 0,-3 0 0,-4 1 0,-4 0-565,-2 2-450,-3 3 121,-2 1-2,-1 4 913,-1 2-621,-4 0 298,1 6-547,-2-1 3222,2 6-2613,1 0 739,1 2-330,-2 3 937,2 2-796,-2 5 446,0 11-581,1-1-171,0 9 0,2-5 0,4 14 0,2-8-1641,5 9-92,7-2-114,-3-11-171,5 7-856,-6-15-4434,0-3 7271,3-3 1,-8-5-1,0-3 1</inkml:trace>
  <inkml:trace contextRef="#ctx0" brushRef="#br0" timeOffset="4875">15564 1923 32482,'-7'-6'-1174,"2"1"514,5 5 2426,0 0-1474,-42 6-10123,44 35 8203,-38-17 0,49 17 1,-10-33-1</inkml:trace>
  <inkml:trace contextRef="#ctx0" brushRef="#br0" timeOffset="5318">15926 2275 32767,'0'-7'-227,"0"2"-403,0 5 1487,0 0-857,-7-11 0,6 23 0,-5-1 0,13 45-161,0-9 0,-1 3-1029,0-10 1,0 1 1084,1 12 1,0-2-1006,1 8-2687,0-2 3759,0-6-187,-2-8-501,-1-8 759,-3-10 59,-2-9 33,-3-6 1773,-1-6-847,-6-4-46,-1-6-474,-16-31-470,8 6-97,4 3 0,-1-1-490,0-14 211,0-6-306,2-4-552,3-5 91,2-3 866,6 29 1,1-1-392,0 0 0,1-1 710,0 2 1,1-2 29,0-9 1,0 0 246,1-17-203,0 23 1,1 2 169,2-5 25,3 5-490,2 4 471,3 4 2405,3 3-2191,3 4 158,4 2 447,3 6 328,5 3-941,2 4-559,3 3 0,1 7 0,1 4 0,-2 8 0,0 4 0,-2 6 0,-12-3 0,-1 2-1333,6 16 572,-10-13 0,-4 0-561,-4 14 190,-6 0-356,-12-1 1161,-8-2 287,-12-4 135,-7-1 633,-5-5 135,-2-3-11,-1-3-522,3-8 1,1-1 0,6-2 0,-22 6 0</inkml:trace>
  <inkml:trace contextRef="#ctx0" brushRef="#br0" timeOffset="5564">16399 1746 32767,'24'27'0,"-7"4"0,-28 14-2030,2 3 1802,2 2-2,2 1-40,3 0-23,1-1 450,5 0-533,4-2 199,6 0-1133,5-2-18,3-2-122,3-4-248,1-4-748,1-4-1616,-4-5 4150,0-2 1,-11-13 0,-2-3 0</inkml:trace>
  <inkml:trace contextRef="#ctx0" brushRef="#br0" timeOffset="6743">16876 1969 32767,'-2'-38'0,"-5"11"-655,-11 45 1310,-8 2-655,-3 2 0,-23 12 0,13-9 0,-14 9 0,22-13 0,5-1 0,7-4 0,5-1 0,6-2 0,5-2 0,2 1 0,2-1 0,3 0 0,3 2-363,3-1 110,4 2-634,2-1 524,2 1 564,4 0 415,1-1 433,4 0-1049,2-1 0,1-2 0,2-2 0,27-2 0,-21-4 0,21-2 0,-26-4 0,-1-3 0,0-2 0,0-3 0,-4-1 0,-1-3 0,-2-2 0,-2-2 0,-2 0 0,-1 0 0,-3 1 0,-3 1 0,-4 0 0,-3 2 0,-5 0 0,-1 3-395,-5 0-1205,-2 2 3595,-3 1-2565,-4 0 224,1 2 331,-10-2 788,-1 3-615,-2 1-158,3 4 0,6 2 0,1 1 0,0 3 0,1 1 0,-1 5 0,1 1 0,1 3 0,1 1 0,2 3 0,2 1 0,2 22 0,9-4 0,8 15 0,4-21 0,5-6 0,-6-12-216,0-2-314,-2-4 507,-2-3 608,-1-2-401,0-1-184,0-4 0,8-8 0,-4 0 0,6-8 0,-7 4 0,0-2 0,-2-1 0,0 1 0,-2 0 0,1 1 0,4-9 0,-5 12 0,3-8 0,-8 18 0,-1-2 0,-2 5 0,0 0 0,0 6 0,0 1 0,0 7 0,0 0 0,2 3 0,1 2-312,3 3-1852,3 0 1924,12 10 120,-2-7-408,9 5 545,-4-11 125,-2-3 173,1-3 152,-4-2 158,-1-5 34,-2-2 2,-3-2-183,6-8-478,-6 1 0,4-7 0,-7 1 0,1-12 0,-5 3 0,-1-9 0,-5 5 0,0-3-371,-1-1-700,-2-2 657,-1 1-332,0 0 219,0 1 123,-1 1 80,1 3 172,1 0 51,1 3 106,2-4 18,3 7 178,1-2 47,4 9 524,2 2 216,2 1 545,2 2-1193,4 2-340,2 2 0,3 1 0,1 2 0,11 7 0,-9 0 0,8 6 0,-13-1 0,-1 3 0,-2 1 0,-2 2 0,-1 2-390,-2 1-654,-1 2 15,-1 1 87,-1 2 144,1-1 128,-1 1 3542,2-2-3213,2 1 195,2-2 177,14 11 285,-5-10-121,11 6 390,-7-11-141,1-4 88,3-2-273,1-3-133,1-4-126,0-3 0,-3-3 0,-1-5 0,-3-2 0,-4-7 0,-1-3 0,-5-4 0,3-22 0,-8 5-208,1-18-307,-9 9-786,-2-5 566,-1-2-535,-2-3 765,-4-2-1573,-2-1 1804,-4 1 23,0 3-2085,-1 3 2242,0 5 50,1 6 137,-4-17-148,6 25 38,-1-12-36,6 31 89,3 3 620,-1 4-570,1 3 1354,0 3-1375,0 11 3319,0 15-3314,1 7 62,-1 14-1,2-3-1597,1 8 1469,1 5-97,1 6-1339,-1-31 0,0 1 1363,0 0 1,0 0-82,6 30-282,1-3 296,0-4 7,0-4-2,0-5-23,-1-4-62,1-3 2,-2-5-195,2-3 1150,0-6-1345,2-3-471,1-5 2317,0-6-6177,0-5-3398,-2-4 8553,-2-3 0,-6 1 0,-1-1 0</inkml:trace>
  <inkml:trace contextRef="#ctx0" brushRef="#br0" timeOffset="6908">18230 1992 32767,'51'-23'0,"1"-1"0,0 1 0,-10 2 0,-1 1 0,-1 6 0,9 10 0,-3 6 0,-12-3 0,-1 2-440,0-1 1,0 1 438,3-1 1,-2 1 0,3 1 0,-4-1 0</inkml:trace>
  <inkml:trace contextRef="#ctx0" brushRef="#br0" timeOffset="7493">5512 3773 12826,'48'-10'78,"0"0"1,-1 1-1,1 0 1,0 0-1,-1 2-1360,14 3 0,0 0 1500,-16 2 1,1-1 0,1 0 20,4 1 0,1-1 0,1 0 3,4 1 1,1-1 0,0 1-34,4-1 0,1 0 0,1 0-514,-15 1 1,0 0 0,2-1 0,3 1 503,-4-1 1,4 1 0,1-1 0,1 0 0,0 0 0,-4 1-223,1-1 0,-2 0 0,0 1 1,0-1-1,3 0 107,1 0 1,1 0 0,1 0 0,3 0 0,1-1 0,2 1-84,-9-1 0,4 1 1,1-1-1,2 1 0,0-1 1,0 0-1,-2 1 0,-1-1 1,-4 1 43,8-1 1,-4 0 0,-2 1 0,0 0-1,2-1 1,5 0-61,-6 1 0,4-1 1,1 1-1,3-1 1,0 0-1,0 0 0,0 1 1,-1-1-1,-2 1 63,1-1 0,0 1 1,0 0-1,-1 1 1,-1-1-1,0 0 1,-2 1-1,0-1-28,-2 1 0,-1 0 0,-2 0 0,0 0 0,0 0 0,2 0 0,3-1-6,-4 1 0,3 0 1,1 0-1,2 0 1,-1 0-1,1 0 0,-2 0 1,-2 0-1,-2 1-1,3-1 1,-2 1 0,-2 0-1,-1 0 1,0 0 0,0 0-1,1 0 1,2-1 1,0 1-1,-1 0 1,1 0-1,0 0 1,0 0-1,0 1 3,-1-1 1,0 0 0,0 1-1,0-1 1,1 1 0,1-1-1,4 1 15,-8 0 0,2-1 0,3 1 0,0 0 0,2-1 0,-1 1 0,0 0 0,-1 0 0,-1 0 0,-3-1-5,11 1 0,-2 0 0,-2 0 0,-1 0 1,1 0-1,1 0 0,3 0-4,-5 0 1,3 0 0,1 0-1,1 0 1,1 0 0,-2 0-1,0 0 1,-3 0 0,-3 0 8,0 0 0,-3 0 0,-2 0 0,-1 0 0,0 0 0,3 0 0,2 0 14,-1 0 0,2 0 0,3 0 0,0 0 0,1 0 0,-1 0 0,0 0 0,-2 0 0,-2 0-22,2 1 0,-4-1 0,-1 0 0,-1 0 0,3 0 0,3 0 0,7 0 10,-15 0 0,4 0 0,4 0 0,3 0 0,2 0 0,2 1 0,1-1 0,1 0 0,-1 0 0,-1 0 0,-2 0 0,-2 0 0,-2 0 0,-5 0 0,-3 0-22,14 0 0,-6 0 0,-5 0 0,-1 0 0,1 0 0,4 1 0,6-1 1,-11 0 0,4-1 1,3 1-1,3 0 0,2 0 1,1 0-1,0 0 1,-1 0-1,-1 0 0,-2 0 1,-3-1-1,-4 1 0,-5 0 3,15-1 0,-6 1 0,-5-1 0,0 0 0,-1 0 0,3 0-19,-3 0 1,2 1 0,0-1-1,-1 0 1,1 0 0,-2-1-1,-1 1-62,11-2 0,1 0 0,-3-1 0,-3 1 0,-5 0-159,6-1 0,-7 1 0,-4-2 90,13 0 0,-22-4-2319,-39 1 2453,-24 1 0,10 3 0,-8 0 0</inkml:trace>
  <inkml:trace contextRef="#ctx0" brushRef="#br0" timeOffset="23435">15724 5499 17759,'0'-5'2890,"0"2"219,0 3-2633,-3-57-247,3 42-33,-3-42-33,3 56 262,0 1-413,0 4 10,0 0 6,1 6-28,2-1 22,1 1 1,1 3-6,0 1 28,3 11-34,-2-5 0,2 9-16,-4-6 16,3 14-11,-3-6 17,2 12-3404,-4 6 3393,-1-9 0,0 15-72,-2-14 71,-1 3 6,-1 3 12,-1 1-12,0 3-11,-1 0-523,0 4 529,1 0-6,1 2 22,1-1-10,0 1-7,-1 1 6,1 0 1,-1 2-1,1 2 8,-1-2 1,0 3-20,0-22 0,1 0 0,-1 0 0,0 4 0,0-2 5,-2 11 1,0-3-468,1-11 0,0 1 459,-2 13 0,0-1 0,2-16 1,-1 2 9,0 8 1,-2 6-1,2-4-2,-1 1 1,1-1 205,-1 2 1,0 4 0,1-5-218,1-5 0,1-3 6,-1 2 0,1 0-6,0 1 1,1-1 5,-1 0 0,2 0 0,-1 0 0,1 0 3,0 0 0,0 1-434,1 0 1,-1 0 435,1 1 1,0 0-409,0 0 0,0 2 414,0-1 1,0 0-10,0 1 1,0 1 5,0-1 1,0 0-1,0 1 1,0 0-7,0 0 1,0 0 11,-1 1 0,1 0-470,-1-1 0,0 1 464,-1 1 1,0 1-4,0-1 1,0 2-120,-1-3 1,0 3-1,0-2 122,0 8 1,-1 1-171,1-9 1,-1 2-1,1-3 176,-1 6 0,0-4-177,1 2 1,0 0 168,-1 1 0,0 0 2,1 0 0,0 0 186,-1 1 0,1 0-183,0 0 1,0 0-7,0-1 1,0 2-5,0-6 1,0 4 0,1 1-6,-1 2 1,0 1-1,0 0 9,0 0 1,0 0 0,1-1 1,-1-1 1,1-1-1,-1-3 1,1 5 1,0-3 225,0 2 1,0-1-230,0 0 1,0-1-6,0 1 0,1-1 5,-1 0 1,0 0 2,0 0 1,0 0-1,1 0 1,-1-1-1,0 1 1,1-1-7,-1-3 1,0 3 2,1-6 1,-1 2 0,0-2-3,0 7 0,0 0 2,0-10 1,0 3-1,0-3 69,0 1 0,1-2-72,-1 0 1,0-1 0,0 0 0,1-2 258,-1-2 0,1 1-261,-1 11 0,-1 0-3,2-14 1,-1-1-24,0 9 1,0-2-53,-1 10-101,0-4-169,1-6-268,0-4-2005,0 4 2621,2-11 0,-1-6 0,2-15 0</inkml:trace>
  <inkml:trace contextRef="#ctx0" brushRef="#br0" timeOffset="25366">15789 4973 14273,'-8'10'608,"3"0"342,23-1-345,10-3-221,9 1-398,7-4 455,-6-1-2284,6-2 2218,5 1-98,3-1-1189,-9 0 1,2 0 1138,-9 0 1,1 0-42,14 1 1,0-1-942,-10 1 1,-1 0 799,4 0 1,0 0-267,3 0 0,0 0 206,3 0 1,1 1-8,3-2 1,0 1-13,3 0 0,1 0 0,0 0 1,5-1 26,-2 1 1,5 0-1,-3-1 3,-13 1 1,-2-1 0,5 1 25,-3-1 0,6 1 0,2-1 0,-2 1 0,-4-1-17,6 0 1,-4 1 0,2-1-25,-1 0 0,2 1 0,1-1 0,-4 1 74,2-1 1,-2 0-1,-1 1 1,1-1 1,1 1 0,3-1 2,2 1 0,4 0 0,0 0 0,-2 0-11,-12 0 1,-3-1 0,1 1 0,2 0-10,-1 0 0,2 0 0,1 0 0,0-1 0,0 1 15,2 0 1,0 0 0,-1 0-1,0 0 1,-2 0-31,1-1 0,-2 1 1,0 0-1,2 0 49,0-1 1,3 1 0,1 0 0,-1 0 0,-4 0-171,13 0 0,-4 0 1,1 0 89,1 0 0,1 0 0,-1 1 45,-1-1 0,-1 0 1,5 0-34,-13 0 0,3 0 1,1 0-1,0 0 0,-3 0-27,1 0 1,-3 0 0,0 0-1,2 0 3,-1 0 1,1 0 0,2 0 0,1 0 0,2 0 11,0 0 0,2 0 0,2 0 0,0 0 0,-2 0 1,-5 0-133,5 1 0,-6-1 1,1 0-1,7 1 125,-6-1 0,7 0 1,4 1-1,1-1 1,-2 1-1,-4-1 1,-7 1-19,1-1 0,-6 1 0,-2-1 0,3 1 6,1-1 0,2 1 1,2-1-1,-2 1 0,-4-1-84,13 1 0,-5 0 1,1-1 64,1 1 0,-1 0 1,1 0 3,-1 0 0,-1 0 0,1 0-2,-1 0 0,0 0 0,0 0 42,-1 1 1,0-1 0,-1 1 1,0-1 1,-1 1-1,1 0-19,-2-1 0,0 1 0,0 0 1,-2 0 1,0 0-1,3 0 55,-2 0 1,4 1 0,1-1 0,-4 1 12,2 0 0,-2-1 0,1 1 53,-2 0 1,2-1-1,-1 1 1,-3 0 31,-2-1 1,-3 1 0,0-1 1,1 1 1,-1 0-1,0-1 0,0 0 1,0 1 0,0-1 198,-1 1 1,1-1-1,-1 1-180,-1-1 0,0 0 0,0 0-68,0 0 0,0 1 0,-1-1-9,20 1 1,0 1 143,-3-1 0,2 0-254,-6 0 1,2-1 0,-2 1-20,7 0 1,1 0 28,-15-1 0,4 0 0,0 0 0,-5 0 130,9 0 0,-3-1-141,-7 1 0,1-1 0,-4 0-7,2-1 0,-3-1-3,0 1 1,0-1-3,-1 0 0,-1 0-3,-1 0 1,1 0-6,-2 0 1,0-1 2,-2 0 1,2 0 249,13-2 0,1 0-261,-13 0 1,0 1-6,12-2 0,-2 0 9,-15 1 1,-1 0-98,-1 0 1,1 0 265,-2 1 0,0-2 746,30-2-630,-2 0-2,-4 0-111,-20 2 1,0 1 102,15-2 667,10 0-1018,-29 3 1264,3 0-1644,-15 2 1666,-1 0-1606,-14 2 535,-5 2-537,-3 2 1475,-4 9-1022,-1-2 6,-2 7-5,0-4-1,0 1 7,-1 2-5,1 0-3,-5 13-5,6-7 6,-5 24 6,8-17-776,-2 14 781,3-12-5,1 4 16,1 1-11,-1 3 17,0 2-11,-1 2-6,1 2 41,0 1-17,2-11 0,1 1 18,-2 22-33,2-20 0,0 1 4,1 2 1,0-2-1574,1-8 1,0 0 1571,1 11 0,0-1 39,3 19-421,-3-31 0,1 2 394,2 15 1,-1 2-28,0-11 1,-1 0-1,1 13 0,0 2-639,0 3 0,-1 0 649,0-14 1,-2 2 10,1 5 1,0 5-1,-1-5-12,0-3 0,0-2 4,-1 14 0,0 3 14,0-20 0,-1 0 0,1-2-2,-1 9 1,0 0-6,0-6 0,-1 2 0,1-3-564,0 5 1,0-2 578,-1 2 0,1-1-9,0 0 1,0 1 582,1-2 1,-1 1-581,1 0 0,-1 0-333,1 1 0,0-1 335,0 2 0,0-1 3,0 1 0,0 1-14,0-1 0,0 0 0,0 0 0,0 1-3,0-2 0,0 1-3,0-1 0,0 1 13,1-3 1,-2 3 10,1-4 1,-1 3-1,-1-3-10,1 8 0,-1 2 2,-1 4 1,-1 6 0,-1-5-223,1-5 1,-2-2 197,2-6 1,-2 1 0,1-2 4,-1 3 0,0-3 0,-2 1 1,1 0-6,0 0 0,0 0 625,-1-1 0,0 1-625,0 0 0,0 0-612,0 0 0,0 0 618,0-1 0,1 3 2,1-5 0,0 3 1,0-2-23,-1 7 0,1 0 4,0-7 0,1 2 0,0-4-4,1 4 0,0-3-3,0 2 0,0-1 0,0 0 0,-1 0 9,2 0 0,-1 1 3,0-5 0,-1 3 1,0 0-297,0 1 1,-1-1-1,0 1 289,0 0 0,0-1 0,0-1 210,-4 18 1,0-4-208,2-18 1,0 0-3,-5 17 0,-1-1 5,4-12 0,-1-1-2,-4 14 0,-1-2 2,5-16 0,-1-1 9,-4 15 0,-2 2 2,1 1 1,0 0-3,0 0 0,0 1-17,5-13 0,-1 3 0,3-5 5,1-2 1,0-1-9,-2 12 0,1 0 20,3-14 0,1-2-9,-1 0 1,1 1 7,-4 14 1,1 1-11,1-13 0,0 0 2,-2 11 0,-1-1 179,3-16 0,1-1-176,-11 31 853,0-1-847,-1-1-12,-2 0 7,0-2-24,-1 0 18,0-1 0,0-2-1,0 0 6,2-3-11,0-1 6,0-1-12,0-3 6,1 0 6,0-6 1545,-6 11-1562,6-15 16,-6 8-10,8-16 16,-2-2 0,2-3 1337,-1-2-1337,0-4 0,0-1 17,-13 1-16,4-5 786,-10 0-775,6-6-12,-3-2 17,-3-2-11,-6-1-6,-3-1-5,-5-2-6,-5-3 193,-5-3-199,29 4 1,-1-2-563,-2 0 1,-1 0 564,-2-1 0,0 0 3,-2-1 0,-3 0-8,-14-3 1,-8-1 0,4 1-712,18 3 1,3 0 0,-3 1 718,-6-2 0,-5-1 0,0 0 0,5 2 3,-15-3 0,3 2-419,17 2 1,1 0-1,-2 1 418,0-1 0,0 1 0,-1 0-258,-2-1 0,1 1 1,-1 0 253,0 0 0,0 0 0,-4-1-64,-1 1 1,-3 0 0,-3-1 0,0 1 60,9 0 1,-1 1-1,-1 0 1,0 0 0,1-1 1,-1 1 1,-1 0 0,1 0 0,0-1-1,0 1-2,0 1 1,0-1 0,1 0-1,0 1 1,4 0-2,-15-1 1,3 0-1,-4 0 2,12 1 1,-5 0 0,0 0 0,0 0-1,2 0 1,-1 1 0,3-1 1,-1 1-1,-2-1-1,0 1 1,-3-1 0,0 1 0,0-1-1,4 1-2,2 1 1,3-1-1,0 1 1,-4 0-32,-4-1 0,-3 1 1,-2-1-1,1 1 0,3-1 32,-2 1 1,4 0 0,-1 0 0,-3 0-2,1 0 1,-3 0-1,-1-1 1,1 1-1,4 0-4,3 0 0,4 0 1,-1 1-1,-4-1-5,-3 0 1,-4 0-1,-1 0 1,0 1-1,3-1 13,0 0 1,2 0 0,1 0 0,-4 0 2,1 0 0,-3 1 0,-1-1 0,2 0 0,4 1 4,2-1 1,4 1 0,0-1 0,0 1 1,0-1 0,-1 1 0,1 0 0,-1-1-5,2 1 1,0-1 0,-1 1 0,1-1-1,0 1 1,0-1 0,1 1 0,-1-1-3,1 1 0,1-1 0,-1 1 0,1-1 0,0 0 0,0 0 0,1 0 0,-1 1 1,1-1 1,1 0-1,-1 0 1,0 0 0,1 0 1,1 0 0,-1 0 0,0 0-1,-14-1 0,-1 0 0,1 0 5,0 0 1,1 0-1,-1 0-4,1-1 1,1 1 0,-1-1-1,2 0 1,-1 1 0,0-1 1,1 0 1,0 0 0,1 0 31,0 0 0,0 0 0,1 0-34,1 0 1,0-1 0,-3 1 1,0 0 1,-3 0 0,-1 0 0,4 0-6,-3-1 0,2 1 0,-2 0 0,4 0 0,-3 0 0,1 0 0,3-1 3,2 1 1,4 0 0,0 1-4,0-1 0,0-1 0,0 1 3,2 0 1,-1 0 0,1 0-10,2 1 1,0-1-1,0 1-4,1 0 1,1 0 0,0 0 186,3 0 1,0 0-1,-2 0-228,-11 0 1,-4 0 0,4 0-20,-7-1 0,1 1-7,10 0 1,-1 1 0,3 0-118,0 0 1,3 0-49,2 1 0,0 0-462,3 0 1,0 0-522,4 1 0,-1 0 1225,-2-1 0,4 1 0,-4 0 0,4 0 0</inkml:trace>
  <inkml:trace contextRef="#ctx0" brushRef="#br0" timeOffset="26674">16282 14765 23071,'2'-42'278,"1"0"1,-2 4-1,1 10-182,-2 23 733,0 3-840,0 11 350,1 2-322,0 11-6,-1 3-11,1 2-11,-1 16 11,-1-8 6,-1 9-6,-2-13-3052,-4-1 3052,0 0 0,-3-3 261,-2-3-273,-2-2 18,-1-6 5,-2-4 6,2-5 28,-1-4-17,2-5 22,0-5 3361,2-5-3350,1-5-5,3-5-17,3-4 12,3-6-802,2-5 796,4-7-1,3-8 7,5-6 2,1 13 0,2-1-28,-3 12 1,1 0 2,4-10 0,1 3 11,8-10 17,0 10 56,9-5-62,-9 19-16,5-3-6,-10 17 5,0 3-16,2 4 5,1 3-10,4 2-1,2 5-6,4 5-1062,4 7 1052,1 5-1,3 6-16,0 5 27,2 6-2216,-1 4 2194,-1 5 6,-2 2-292,-20-24 0,-1 2 185,4 13 0,-1 0-2,-6-9 0,-1 0-68,2 9 0,-1 0-366,-1 12-275,-3-1-420,-3-5-1445,-2-3 2694,-3-3 0,-2-19 0,-1-4 0</inkml:trace>
  <inkml:trace contextRef="#ctx0" brushRef="#br0" timeOffset="26856">16280 14863 19417,'39'-20'88,"0"0"1,0 0-1,6-1 1,1 1 0,-5 5-120,-10 6 0,0 3-1021,11-3 1,1 1 737,18-4-291,0 1-1272,-20 4 1,0-1 1876,-8 2 0,-1 1 0,22-5 0,-27 5 0</inkml:trace>
  <inkml:trace contextRef="#ctx0" brushRef="#br0" timeOffset="27408">17269 14539 25629,'33'34'31,"0"-1"1,-4-2 0,-5-2 2,-10 13-18,-7-10 1,-5 18-11,-8-24-392,-4 6 375,-2-14 112,-1-3-84,-1-2 5,2-4 45,2-4-5,1-2 16,2-4 297,2-3-308,1-3 11,2-5 79,2-12-3370,4-10 3308,0-4-16,6-6-300,-1 8 282,2-2 1,1 2 0,1 2 55,4-3 18,8 4-124,-5 8 6,3 8-6,-9 14-11,1 1 3252,1 4-3258,0 3 446,1 3-440,7 13 11,-6-2-11,4 10 0,-7 10 0,-6-8 0,0 11 0,-8-14 0,-1-2 0,-3-2-11,-1-3-1,-4-3 24,0-4-7,1-3 12,0-6 0,1-2 0,1-2-1,2-4-10,0-1 11,1-5-17,1-4 0,1-3 11,1-4 23,5-16-12,1 7-657,4-12 663,0 13 0,0 2 17,1 2 11,0 6-6,0 2-10,1 4-12,0 4-6,2 3-16,8 2-6,-3 3 5,7 3-5,-7 3 0,1 4-5,1 1 369,0 2-381,2 2-11,-1 1-17,1 3-45,-1 0-106,0 1-123,0 1-846,6 9 90,-7-7-594,4 6-1838,-8-11 3507,3 2 0,-10-10 0,1-1 0</inkml:trace>
  <inkml:trace contextRef="#ctx0" brushRef="#br0" timeOffset="27803">18525 14731 21049,'8'-46'724,"1"0"1,-1 1-1,-3 9-365,-3 19-79,-2-1-67,-3 10 1054,-3 2-1149,-3 4 381,-5 0-421,-2 2 193,-4 4-198,-15 7-57,6 1 1,-9 8 655,12-2-667,-16 22-5,19-14 0,-11 24-11,27-28 0,2 4 0,8-12 0,4-1 11,23-1-17,-8-6 11,18 0-11,-3-14 34,-8 1-494,7-8 488,-13 1 0,-1-2 12,-3-4-1,-1-1 0,-2-2 34,-3 0 34,-1 1 61,-3 2 45,-2 3 23,-3 2-23,-2 4-34,-2 3 517,-3 1-606,-1 4-40,-4 1 1,-1 4-6,0 3-34,-2 5 12,-1 3 0,1 4-18,0 1 40,1 4-28,2 1-11,1 1-6,3 1-67,2 0-5,1-1-365,6 9-11,1-9-363,6 7-758,1-12-2547,2-2-5546,1-2 9679,-2-4 0,-7-6 0,-2-2 0</inkml:trace>
  <inkml:trace contextRef="#ctx0" brushRef="#br0" timeOffset="28559">18990 14546 22775,'44'-30'114,"0"-1"0,-4 3 0,-4 7-86,-9 16-11,2 1 1120,-1 1-1131,3 2 600,-1 1-606,1 1 0,-1 3-11,-1 3-6,-3 3 305,-3 2-321,-5 3 827,-2 1-816,-6 3-23,-3 3 162,-4 1-218,-9 15 50,-5-7 29,-10 10-17,-3-13 39,-5 0-6,-3-1 57,-20 8-574,11-8 546,-12 6 5,17-12 0,2-1 5,3-3 1,3-3-6,6-2-17,5-4 0,7-2 12,4-2 22,4-2 16,5-2 529,4 0-551,6-3-28,6-1-3420,3-3 3409,5-2-210,18-6 199,-9 2 17,12-3-17,-12 4-6,2 0 6,1 1-85,-8 3 1,1-1-67,21-4 55,-17 5 1,0-1-164,18-4 7,2 0 45,-1 0 61,0 0 101,-4 1-560,-4-1 627,-4 0 28,-7 0 1,-5 0 16,-7 0 16,-4 1 141,-2-3-45,-7 5 23,-2-1 3005,-7 4-2989,-3 2 296,-2 0-324,-2 0 1091,-10 2-1108,0 0-5,-6 2-22,1 2-29,-1 3-16,-2 4 33,-11 10-101,10-1-11,-7 8-5,13-4-6,2-1 0,4 2 0,3-1 0,4-1-17,3 0 0,4-2-5,4 0-6,5 0 11,4 0-5,6 1-1,3 0-21,7 0-635,5-3 629,3-1-1073,1-4 1123,-2-3 11,-3-5 17,-5-6-46,-5-3 85,4-14-27,-10 1 16,3-10 0,-12 6-6,-1-3 23,-3-3 67,-2-17-56,-2 9-257,-1 5 0,-2-1 246,-3-5 0,-3-9-23,-3 19-16,-4 3-6,-4 5-6,-2 1-10,-2 5-12,-2 2 500,2 5-511,0 4-6,1 1-28,3 7-22,1 2 1048,2 5-1115,1 5-62,2 2-40,2 4-184,1 2-190,3 3-287,1 2-452,4 2-3444,1-2 1052,6-1-5198,1-5 8371,3-5 1,-4-9 0,-3-5 0</inkml:trace>
  <inkml:trace contextRef="#ctx0" brushRef="#br0" timeOffset="28915">20446 14679 27320,'36'-9'140,"-8"7"-123,-29 25 28,0 20-34,2-7-11,0 8-11,2-17 11,0-11 0,0-3-6,0-4 40,0-3-6,0-4 5,1-2 6,0-3-22,2-5 11,1-4 39,7-15-22,-2 5 6,6-13 10,-5 9 12,2-1-501,2-1 523,2 0 213,24-13-218,-13 16-710,18-7 638,-20 22-18,0 4 0,-1 2 0,0 2-2989,-1 2 2989,0 5 0,2 3-12,15 13 12,3 8 0,-1 2 0,1 12-1367,-25-17 616,0 6-839,-16-10-4190,-4-2 5796,-8 2 0,3-11 0,-3-1 0</inkml:trace>
  <inkml:trace contextRef="#ctx0" brushRef="#br0" timeOffset="30813">22344 14635 16068,'0'-4'4872,"0"1"-1774,0 3-2846,-22 14-45,9 2-28,-19 15-44,15-1-46,0 1-1177,0-1 1110,3 2-16,4-3 284,4-1-262,6 9-28,6-11-466,7 5 483,5-15 27,14 0 57,8-9-45,2-3 419,0-8-402,-12-6 6,0-2 10,0-6 6,-2-1 275,14-25-236,-18 16-624,9-17 608,-22 21-6,-2 1 482,-3 2-443,-3 5 0,-1 3-11,-1 4 379,-1 4-469,-2 3 666,-3 1-704,-4 5 4,-3 1 18,-11 12-34,4-2 11,-5 8-5,11-5-12,2 1 12,4 1-12,3 0 1,5 0-1,4-1 0,5 0 12,5-3-6,6 0-408,3-3 408,6-1-3257,5-3 3257,4-3 0,1-3 0,2-2-1276,10-3 1276,-11 1 0,-2-3-637,-2-8 659,-5-3-60,-2-4 71,-4-2 6,-3-3 6,-5-1-6,-2-1 6,-6-3-6,-2-1 73,-5-16-56,-3 10-5,-5-9-18,-4 17 7,-2 3-18,-2 4 2254,-2 4-2237,-1 3-22,-2 4-6,0 3 1646,-2 4-1674,0 1 11,0 4-22,2 3 1159,2 4-1237,2 3-96,2 3-184,4 5-236,3 2-2106,11 16-694,4-7-6409,6 6 9239,-1-15 0,-6-11 1,-4-4-1</inkml:trace>
  <inkml:trace contextRef="#ctx0" brushRef="#br0" timeOffset="31877">23699 14796 12830,'3'-6'7024,"0"2"-4285,-3 4-2145,24-65-975,-17 38 593,7-11 1,-2-2 482,-11 11-376,1 7 93,-2-3-171,-3 10 11,0 4-39,-4 2 138,-2 1-211,-1 4-34,-3 2-16,-2 1-6,-4 4-12,-2 1-16,-4 4-5,-2 4-6,-3 2-23,0 4-2902,0 1 2897,0 5-6,1 0-2143,-7 15 2138,12-9-186,-3 8 169,15-13 5,5-2-11,4-1 17,7-2-11,4-1 2199,9-3-2183,18 3-5,-4-8 2347,31 1-2335,-22-10 10,13-5-221,-18-3 216,-3-6-193,-2 0 165,-4-3-2796,-3-1 2835,-3-2 207,-4-2-151,-4 0 331,-2-2-331,-1-11-61,-4 7 38,0-6-10,-5 11 138,0 3-144,-2 3 0,-2 4-17,-2 1 3182,-2 5-3165,-1 1 644,-6 3-661,2 3-39,-5 4 22,4 4-5,-2 4-6,1 3 28,0 2-39,0 12 22,5-7-34,2 8 23,6-9-11,5-2 0,3 0-6,5 0 6,6-2 0,5-1-6,3-2 0,1-1 12,1-3 5,-2-3 5,-1-2-10,-4-4 5,-2-1 0,-2-3 5,-1-2 6,-3-2 1,2-3-1,-2-2-6,-1-2 1,-1-2 5,-1 0-5,-1-1 5,0-1 0,5-9-11,-4 5 0,5-5 11,-4 10 12,5-2-1,-3 5-22,5-1 6,-6 7 11,2 1-12,0 1-5,3 1-5,9 2 33,16 10-23,-8-1-10,4 10 10,-19-2 1,-3 1-6,-1 3 11,-3 2-17,-2 2-10,-2 10-1,-3-9 22,0 7-5,-4-12 0,1 0-22,2 2 22,0-6-6,3 0 12,0-8-6,1-3 11,3-3 6,12-2-6,-3-4-5,10-2-286,-5-4 285,0-3 18,0-2-12,-2-3 0,-1-3 17,-1-3 6,-2-1-2203,0-2 2264,-2-1 163,6-10-78,-4 3-180,-3 2 226,-6 11-226,-7 10 0,-2 5 0,0 0 2296,-2 3-2296,-3 2 0,-3 2 0,-4 4 0,-1 2 0,0 4 0,-2 3 0,1 2 0,1 2 0,2 3 0,2 1 0,5 14-125,8-7-614,7 11-554,9-9 1293,3-7 0,0-1 0,-3-1 0,14 8 0</inkml:trace>
  <inkml:trace contextRef="#ctx0" brushRef="#br0" timeOffset="33754">25254 14656 25405,'-4'-48'519,"-1"-1"0,1 4 0,2 9-329,5 20-22,0 2-28,1 2-28,-2 4-34,-1 2-27,-1 4-6,0 1-40,0 8 6,-1 3-3358,-5 24 3358,-1-3 9,-1 3 0,-1 1-316,-5 13 299,4-15 0,0 1-20,-5 14 12,0 1-946,2-3 956,2-1-5,2-4 2130,3 9-2136,1-16 354,2 5-348,3-18 11,-1-9 40,1-2 1353,1-9-1365,2-5 779,2-5-795,3-5-1,2-3-11,2-4 17,1 0-5,1-3 55,8-10-33,-5 7 44,13-13-506,-13 20 462,6-3-17,-8 11-22,0 4-6,0 1 6,0 4-6,0 2 0,0 1 0,0 4-29,1 3 24,-1 3 16,1 6 451,1 0-451,0 5-39,3 1-39,1 1-17,1 2-62,2-1-2375,2 0 2275,1-2-45,1 0-79,1-2-2720,0-1 2586,0-3-12,0-4-57,-2-2 271,0-5 117,-3-3 101,-1-3 39,-2-3-607,-1-4 719,-1-4 1128,-1-2-1089,-2-2-1665,-2-2 1750,0 0 1,-3 0 72,-1 0 1908,-1 1-1875,-3 0-22,-2 2 1068,-2 2-1125,-1 1 146,-5-1-212,-1 4 3397,-12-2-3476,1 8-6,-8 1-22,3 4-6,-1 2-17,-1 4 84,1 3-101,0 2 6,3 4-5,2 1 0,2 4-12,3 0-33,2 11-376,4-7 376,2 6-22,8-12 33,2 0-34,5-3-44,13 5 56,-3-8 16,10 2 0,-6-9 18,1-4 16,1-1 22,0-6 40,17-17-18,-17 2 9,-2-2 1,-3-2 2,-4-4 5,3-11 1,-10 10 0,-3 0 16,-2-1 12,-2 3-1,-3 0 74,-6-6-124,-2 10 22,-7-3-21,-2 11 4,-2 3-21,-3 3-1,-11 1-22,7 4 6,-6 2-6,9 4-11,2 3-6,0 3-39,3 2-17,1 2-39,3 1 325,4 3-437,3 0-62,3 1-616,9 8 230,3-6-174,9 5-369,4-10-679,4-3-1623,4-2-2584,4-3 6101,8-1 0,-19-4 0,0 1 0</inkml:trace>
  <inkml:trace contextRef="#ctx0" brushRef="#br0" timeOffset="34078">26477 14934 27258,'-20'-28'67,"1"0"0,-16-15-50,23 53 117,0 3-129,2 2 61,1 4-60,3 0 10,2 4-5,2 0-56,8 12 6,3-10 11,9 7-67,15-3-535,-4-9 586,12 5 16,-10-11 5,-3-3 23,0-3 11,-4-4-95,-1-2 101,-3-5-1,-2-2 119,12-17-74,-11 6 7,7-12-12,-14 10 5,-2-1 12,-1-2-23,-3 0 617,1 0-617,-1-10-11,-2 3-28,-1-1 74,-2 8-208,0 8-62,-1 4-224,0 2-246,0 4-4157,0 3 371,1 3-4650,1 1 9091,1 3 0,-1-4 0,-1-1 0</inkml:trace>
  <inkml:trace contextRef="#ctx0" brushRef="#br0" timeOffset="34731">26974 14879 21752,'0'-5'3445,"0"1"-1260,0 4-2163,62-51-2938,-36 43 2919,12-16 0,-1 5-2517,-13 33 2525,0 5 388,8 15-399,-8-4-11,4 13-6,-10-9-17,-1 0-33,-2 2-23,-4-3-16,-6-1-17,-2-3 5,-9-2-258,-5-4 415,-28-10 1,-4-7 16,11-4-20,-10-1 1,7-8 35,29-15 1,2-3-22,3-1-7,5-2-16,3 1 731,6-1-748,3 2-17,6-1-5,2 3 0,4 2-12,1 4-27,2 2 0,2 3-34,0 2-17,1 4-17,-1 3-55,0 2 2371,1 0-2506,0 4-90,2 1-33,0 3-85,0 3 1,-1 1-364,6 4 582,-16-5 168,1 2 1048,-18-7-835,-5-1 610,-2-1-403,-3 0 331,0-1-163,-3 0 519,1 0-508,-2-1-38,2 1-63,-2 0-49,1 1-52,-2 1-55,0 0-39,0 2-45,1 1-34,1 2-11,2 1-17,1 0 11,1 2-10,3 0-12,3 1-12,3 0-21,4 1-1,4-2-11,2 0 17,22 2-22,-13-7 0,15 2-1,-21-10 12,0-2 0,-2-3 5,-1-3 12,-2-3 33,-2-2-17,-3-2 23,-2-1 22,-3-1 1,-4-2 38,-1 1 125,-5-8-259,-2 7 0,-6-5 0,-1 10 0,-4 2 0,-3 4 0,-2 1 0,-3 2 0,-1 4 0,-12 4 0,9 3-421,-8 7 421,14 4 0,1 5 0,2 6-3253,3 4 3253,2 6 0,4 3-188,4 4 188,4 1 0,5 1-442,5-1 239,4-1-429,5-2-337,3-3-1168,2-2-5782,-1-7 7919,-3-7 0,-7-11 0,-5-5 0</inkml:trace>
  <inkml:trace contextRef="#ctx0" brushRef="#br0" timeOffset="38360">23796 2303 18852,'3'-10'2475,"-2"2"-263,-1 8-1461,0 0-606,2-26 107,-17 52-156,0-22-359,-10 33 0,-3 14 299,-6-4 1,-2 0-1617,-1 3 0,-1-1 1576,8-14 0,0 0 0,0-2-10,-7 6 0,0-2-1077,-5 3 0,-1-1 1037,-1 1 1,-2 0-478,-3 1 1,0-1 479,16-14 1,-1 1-1,0-1-433,-17 13 0,1-2 448,0-1 0,1-1 22,2-3 0,1-2 22,3-3 0,1-2-8,4-3 0,0-2 181,5-3 1,0-2-166,-25 8 108,8-7-102,9-8 1111,6-4-1110,6-6 16,6-6-11,4-6 11,2-6 2017,2-3-1983,2-4 5,1-2 130,-3-16-96,6 10 16,-3-8 1645,6 16-1610,1 4 1760,2 3-1721,-1 5 447,2 4-498,1 4-44,0 3-46,1 2 322,-2 2-327,2 16 5,0-4 6,0 18-2502,0-5 2558,0 4-6,0 3 1,2 3 50,4 19-112,1-13-17,6 12 28,12-4-1060,0-15 1016,15 9-12,-1-18-2228,7-5 2222,8-4-22,6-6-248,-28-7 0,0-1 217,2 0 1,0-2-665,2-2 0,-1 0 510,2-2 0,-1-1-479,1 0 0,0-2 84,0-1 0,1-1 597,19-7 0,-2 1 0,-4 1 0,-16 3 0,0 1 0</inkml:trace>
  <inkml:trace contextRef="#ctx0" brushRef="#br0" timeOffset="39176">25743 2425 22917,'-7'-39'361,"1"0"1,-5-23 327,8 58-622,1 2 637,1 2-693,0 4 11,1 3 1,-1 9 5,1 4 17,-1 9-17,1 6 22,-1 6-251,0 7 240,0 4-16,0 3-247,-1 2 236,1 0-1,-1-1 6,-1-2-12,-1-6 6,-2-5 369,-2-8-346,1-6-17,-3-6 16,1-6 23,-1-6 23,0-4 5,1-4 611,1-4-633,0-5-2356,1-5 2322,2-6-167,-1-4 156,1-6-11,1-4-1,0-7-610,1-5 605,1-8-23,1-5 23,0-6-3,1 28 1,0 0 2,-1-2 0,0 1 8,1-3 0,0 1-8,0 0 0,0 0 3,0 1 0,0 0 2,0 2 1,1 0 0,5-29-17,4 4-688,6 5 682,5 2 17,6 5 0,6 3 0,6 3-5,5 7 16,5 4-11,3 6-6,2 6 1,0 6-1,1 6-5,-2 6-12,-16 8 1,0 2-17,14 10 25,-18-3 0,-2 2-25,2 14 11,-7 4-6,-9 1 2678,-8 1-2633,-17 15-11,-7-13-160,-15 10 143,-3-20 194,-6 0-183,-2-3-10,-3-1 10,2-3 0,0-4 18,3-3-35,3-6-16,3-3 1032,4-5-1071,5-1-23,4-4-62,5-2 256,5-3-620,6-2-229,2-1-314,7-1-335,4-2-931,9-2-2285,6-3-3554,3 1 8175,-3 2 0,-10 6 0,-5 5 0</inkml:trace>
  <inkml:trace contextRef="#ctx0" brushRef="#br0" timeOffset="39499">26543 1940 23483,'3'-4'3318,"0"0"-635,-3 4-7839,4 32 4539,2-14 55,5 27 1622,2-21-1406,2 1-37,0 0-1389,1 1 1098,-1-1-40,-4 0 532,-3-3 168,-4 0 81,-3-2 169,-6-2 181,-3-3 2432,-4-2-2073,-3-2 433,-12-2-55,10-5-96,-8-3-265,15-5 2951,2-4-3809,2-2-282,3-6-231,1 2-143,4-6 116,11-3 286,2 4-2,11-5 680,-2 8 313,5 1 243,3 0-55,3 2-370,1 1-490,1 2 0,0 2-199,-1 1-533,0 1-772,0 2-511,2 1-2898,-1 2 4907,7-1 0,-22 2 0,0-1 0</inkml:trace>
  <inkml:trace contextRef="#ctx0" brushRef="#br0" timeOffset="40125">27421 2115 18122,'6'0'5036,"0"0"-3955,-6 0 3759,0 0-4616,31-63 52,-38 40-374,19-11 0,-5 3 23,-34 24 47,4 6 80,-3 1 327,-5 3 44,-2 1 308,-15 12 238,13-1-36,-11 8-933,20-5 0,2 2 0,6 1 0,2 1 0,6 0 0,3 0 0,4-2 0,4 0-899,5-3-132,5 0 263,5-3 335,4-1 231,19-1 348,-7-6-19,11-1 438,-12-7-84,-2-2 282,-2-3-543,-3-5 130,3-8-499,-10 2-240,2-5-3453,-9 6 3219,-3 1-780,-1 0 925,-1 2 718,-2-2-94,-1 5-14,-1-1 73,-2 6 2520,-1 3-2681,-7 8 538,1 1-117,-6 8 1019,3 0-1672,-1 3 62,1 0-16,2 2 122,2 11-244,3-6-673,4 9-97,5-8 39,6 1-577,7 0-116,7-2-1089,8 0-788,9-4-2243,9-3 5816,-18-8 0,0-2 0,3 1 0,0-3 1</inkml:trace>
  <inkml:trace contextRef="#ctx0" brushRef="#br0" timeOffset="40534">28226 2303 17411,'17'-52'911,"1"1"0,-3 9 0,-3 3 786,-7-12-1135,-3 22-90,-5-4-99,-1 15 862,-15 1-998,-1 9 83,-13 0-2516,-1 11 2468,-5 5-104,-7 7-233,-3 7 211,-2 5 22,-1 5-897,2 3 734,4 4-75,6 0-155,8 1 190,7-1-3,16-5 1,5 1-61,5 6 3,13 19-27,32-29 73,-5-13 949,-11-8 1,1-3-988,16-3 3,2-6 21,-1-6 38,-1-6 15,-16 0 1,1-4 19,-2-5 1,0-2-18,-1 0 1,-1-2 12,-3-3 0,-4-1 402,7-21-397,-1-4-5,-14 26 0,-1-2 2,1 0 0,-1-2-5,0 0 0,-1-2 2,0 2 1,-1-1 17,3-11 1,-2 1-6,-3 13 0,-1 2 8,1-7 1,-1 2 30,-3 1 175,-3 6 144,-3-5 270,0 16-545,-3-4 947,2 17-994,-2 3 1382,1 1-1427,-3 4 150,0 5-37,-4 6 213,-2 7-13,-2 6-33,-2 7-1574,1 8 1385,6-6 1,0 2 50,-3 22-175,6-18 1,2-1-60,2 18-315,3-20 0,2 1-396,4 20-757,0-22 0,1-2 291,10 12-453,4-3-1836,5-3-888,4-5-4537,1-6 8637,-5-8 1,-11-12 0,-7-6-1</inkml:trace>
  <inkml:trace contextRef="#ctx0" brushRef="#br0" timeOffset="40925">29020 2255 25904,'-37'-22'99,"-1"1"0,4-1 0,7 11-20,16 19 226,5 0-282,0 2 120,8 0-143,3-1 49,4 2-49,5-3-16,5-1 21,4-1-5,4-3 11,3-1-11,1-1-801,-1-4 818,-1-2-23,-4-3 29,-3-4-7,-2-1 46,0-10-40,-7 3 6,-1-7 0,-6 7-16,-4 1 21,-1-1 1,-2 1-6,-2 2 164,-18-12-27,5 16 54,-15-7 1011,11 18-823,-15 2-19,6 5-359,-9 3 430,13 3-168,2 3-101,2 2-103,3 3-74,2 2-154,3 2-95,3 3-68,3 0-483,4 2 472,3 1-12,6-1-56,5 1-109,9-1-88,5 0-211,5-2-262,6-3-367,2-1-461,3-3-1706,1-4-958,0-5-1717,-3-3 6262,-9-4 0,-13-2 0,-8 0 0</inkml:trace>
  <inkml:trace contextRef="#ctx0" brushRef="#br0" timeOffset="41315">29593 2284 25718,'-28'-25'174,"1"0"0,-20-13-107,30 55-34,1-1 1,4 2 400,1 6-400,5-5-18,4 4 12,7-8 0,5-2-16,8 0-340,4-2 339,6-1-11,3-4 11,3-2 1,1-3-29,1-3 6,-3-3 22,-2-5-6,-4-3 68,7-15-56,-11 4 5,4-12-5,-14 8-6,-4-2 6,-3-1 6,-4 1 5,-4 0 11,-4 4-6,-4 2 18,-4 5 16,-3 2 11,-2 4 179,0 3-140,-11 4-83,7 3-12,-6 4 1,9 3 194,1 4-206,1 5 0,-6 12 6,1 10-28,2 2-137,6 3 137,9-9-23,3 2-22,2 0-5,7 1-46,3-1-55,7-1-3276,6-2 3107,5-4-111,5-1-430,4-4 149,2-4-251,3-3-741,1-3 129,1-4-676,-1-4 4,0-2-38,1-2 2372,4-3 1,-22 2 0,-1-1-1</inkml:trace>
  <inkml:trace contextRef="#ctx0" brushRef="#br0" timeOffset="41762">30309 2191 12254,'1'-5'6200,"-1"1"448,0 4-6525,18-24 535,-16 30-540,12-13-23,-22 38 255,-1 5-302,3-5 0,0 2 37,-2 20-71,3-16 0,1 2 3,0 20-17,3-27 0,1 0 0,-1 2 0,1 0-606,-1 1 0,2-1 606,-1 0 0,0 0 11,0 0 0,0-1-16,4 28 5,1-4-12,3-7 12,0 4-11,-3-20 28,-3-1-37,-7-25 25,-1-6 6,-4-7-16,0-6 10,-1-6-5,0-7 6,-1-5 553,-1-5-587,0-7 22,-1-6-11,5 7 1,1-2-1004,3 7 0,0-1 1020,0-12 0,1-1 5,2 12 1,2 1-512,2-1 1,0 0 519,0 0 0,1 0-944,2 1 0,0 0 935,0 1 1,1 0-14,0 2 1,-1 1 18,8-28 1388,0 7-1377,3 6-5,11-10-1061,-2 18 1049,12-9 18,-5 21 16,4 3-39,5 3-890,4 4 878,2 7-102,-12 6 1,0 3 113,17 6 0,-19-1 0,-1 3 33,7 13 24,-6 3-20,-7 5 1474,-8 4-1501,-8 2 6,-6 4 2032,-21 20-2018,-2-13 258,1-15 0,-3-1-310,-19 10 19,-6-4-1520,-6-4 1485,-4-3 10,-3-6-194,29-12 1,-1-2 131,0-1 0,0-2-104,-1 0 0,1-2-1665,-33 1 116,3-2 1730,26-4 0,3 0 1,-3 1-1,3-3 0</inkml:trace>
  <inkml:trace contextRef="#ctx0" brushRef="#br0" timeOffset="42732">26202 3685 14187,'-46'3'459,"-1"1"0,6-1 0,5 1 2539,2 0-2573,13-1 1187,10 2-1393,16-3 594,17 2-695,12-2-56,12 1 309,14 0-357,-23-2 0,1 0-987,4 1 1,2-1 986,4 1 0,1-1-12,2 1 1,1-1 0,2 1 0,1 0-3,-1-1 0,2 1-10,-5-1 1,2 1 0,-2-1-1054,6 0 0,-1 0 1061,-11 0 0,2 0 1,-2-1 9,6 0 1,-5-1-365,15 0 440,0-3 815,-45 1-911,-11 1 1443,-17 1-1442,-12 1 11,-11 1 6,-10 1-6,4 2 0,-1 0 2,9 0 1,-3 0 4,-13 2 1,-6 1 0,5-1-115,10 0 0,0-1 115,-21 4 1,0-1 10,19-2 1,4 0 19,-20 3-917,23-3 1,0 0 944,-7 1-64,-11 5 171,2 1-68,2 2-16,12-1 1970,16-4-2009,5 1-18,6 0 7,4 0 850,4 0-823,8-1 91,20 4-125,4-5 1894,20 0-1927,0-5 17,7-3 0,6-1-10,-15-5 1,9-4-1,-7 1 4,-8 2 1,0-1-3,11-3 0,5-4 1,-8-2-109,-17-4 1,-5-2 160,19-16 0,-17-10-1,-26 16 57,-13-19-51,-2 9 42,-9-15 67,6 27 1,0 1 42,-8-13-736,-4-9 724,10 23 11,4 4 931,1 6-953,5 4 770,-1 3-904,5 5-34,0 2-34,2 3 908,5 10-897,12 17-2,0-1 0,2 3-1505,8 10 0,1 2 1502,-2-4 0,0 0-6,1 1 1,-1-1-1691,11 16 1657,-3-1-1877,-4-2 1804,-4-1-67,-9 0-1013,-8-1 710,-7-2 411,-11-1-1352,-8-2-1024,-12-3 2447,-11 2 0,17-20 0,0-1 0</inkml:trace>
  <inkml:trace contextRef="#ctx0" brushRef="#br0" timeOffset="43398">28165 4245 19158,'20'-49'445,"0"0"1,-1 5 0,-5 5-135,-8 14 0,-3 3-2080,0 6 1975,-3 4 1440,1 4-1585,-1 5 1002,0 2-1042,-2 11 1034,-1 1-1033,-3 12-10,0 0 11,1 4-12,-1 4 7,1 16-23,1-9 3397,2 12-3387,1-15-2816,2 1 2821,1-1-11,2-1-105,0-3 115,2-4-16,-1-3 12,-1-6 5,-3-5-5,0-3 45,-1-4 2839,0-2-2815,-2-6 110,-1-4-139,-9-14-12,-5-14-16,-2-5-253,0-10 263,5 8-3339,1-4 3316,0-4-6,1-4-2255,1-2 2250,0-3-120,5 15 0,0-1 124,2 11 0,2-2-390,0-20 1,2 1 380,8-6 4,-1 23 0,3 1 1223,12-8-1215,6 2-11,4 5 11,4 5 0,2 5 0,3 5 11,0 5 1,0 6-12,0 3-145,-4 5 123,-2 4 22,-5 5 177,-5 4 779,-3 6-842,-4 4 476,-2 5-552,-3 21-41,-7-9 1182,-1 15-1139,-10-16-155,-3 0 565,-6-1-456,-3-2 67,-6-1 67,-2-2-2198,-5-2 2228,-3-2-21,-1-3-642,-2-3 217,1-3 745,1-2-1296,3-4-437,2-3-2503,4-4 123,4-2 3603,4-3 0,8 0 0,2-1 1</inkml:trace>
  <inkml:trace contextRef="#ctx0" brushRef="#br0" timeOffset="44157">28757 3446 25453,'4'57'-657,"0"0"0,1-9 0,-2-6-72,-11 8 680,5-14 908,-1 18-906,2-13 3,-1 13 40,0-18-515,1-1 661,-1-3-3,0-2 1111,0-3-1240,-2-4 55,1-3 18,-1-3 30,1-5 24,1-4 796,1-3-50,1-2 984,2-11-1850,1-1 1195,2-8-1175,1-1 9,2 0 8,2-4 26,2 0-226,9-13-157,-4 9 153,6-8-85,-5 13-16,-2 4-37,0 2-70,-2 2 1,0 4 172,6-1 176,-2 5 1,6 1 10,-5 3 0,2 0-18,13 8-28,4 6-2,2 4-228,-2 5 184,-11-4-682,2 1 581,-1 3-44,3 1-56,2 0-413,19 11 274,-10-9-5,12 7-388,-4-6 493,-10-10 296,-1-1 85,-16-11 33,-12-8 0,-1-2 28,-1-5 208,0-2-197,2-3 23,0-1-1,2-1-5,-1-2 23,1 1 145,4-9-134,-4 8 22,2-4 697,-6 12-675,-3 4 44,-3 3-116,-1 3-68,-2 1-27,-2 2-7,-4 2-21,-4 3 5,-4 4-17,-2 3-17,-1 2 12,-1 2-6,2 1 11,-2 9-22,7-7 11,1 9-11,8-11 11,3 1-6,5-2-5,4 1 11,4-1-11,5 0-6,4-2 11,4-1-5,3-6 22,1-2-11,1-4 6,-1-3 5,-2-4-11,-1-3 28,-3-3 39,3-11-5,-8 3-17,1-8-6,-11 5 17,-3-12-34,-4 7 6,-5-9-5,-4 11 27,-14-10-16,2 9-855,-9-5 866,5 14-6,-3 3-411,0 3 411,0 3-16,1 3-12,2 3-17,2 1 6,3 2-11,2 1-11,2 3-34,2 3-62,3 2 402,1 11-832,5-2-321,4 10-503,6-6-992,7 2-4004,4 1-2622,2-3 8254,-2-4 1,-8-8-1,-4-6 1</inkml:trace>
  <inkml:trace contextRef="#ctx0" brushRef="#br0" timeOffset="44926">30209 4018 25166,'11'-43'381,"-1"0"0,0 3 0,-3 10-118,-6 20 140,-1 3-252,0 3 6,1 1-73,-1 2-49,1 6-30,1 2 143,2 31-103,-3 4-39,2 12-18,-3-7 18,-2-14 5,0-2-5,-2-1 27,0-3-33,0-4 0,0-2 6,1-5 16,0-3-22,1-5 23,1-3 16,0-2 51,1-2-40,2-5-16,0-2-18,2-7 7,2-3 10,2-4-5,3-4-5,0-4 5,12-17 11,-5 10-22,8-10-518,-7 16 546,1 4-23,-2 4 12,0 3-17,-2 5-1,-2 3 12,0 4-22,-2 2 16,1 3-10,1 1-29,3 4 34,2 2-29,13 12 12,-5-2 12,9 8-24,-9-4 1,-1 2-6,-1 0-27,-1-1 114,4 8-143,-7-8-218,9 11 73,-14-16-73,2 1-17,-7-9-342,3-3 331,-3-2 28,3-3 50,-3-4 385,3-10-144,-5-1 17,1-9 22,-5 2 34,2 0 17,1-2 33,3 1 28,0 2 12,3 0 38,-1 3 12,1 2 263,0 2-269,-5 5-56,0 2-67,-5 5-44,-2 1-46,-1 2 28,1 3 1,-1 4-1,2 4 6,-1 4-17,0 1 12,0 2-18,1 1 1,1 8-6,1-6 0,3 5 0,10-4-6,-2-7 6,10 2-16,-4-10 27,1-3 0,1-3-5,0-3 50,13-14-45,-16 4 28,7-13 6,-20 7 5,-5 1 34,-1-3 17,-4 1-11,-2 0 94,-9-11-88,1 9-12,-4-8 112,1 4-135,5 7 46,-3-3-78,2 8-29,-2 7 0,-2 5 0,-1 10 0,-3 5 0,-3 5-1079,-2 3 1079,0 5-133,1 1 133,1 3 0,4 1-1086,2 0 1086,4 1-147,4 12 147,5-13-388,17 18 279,5-26-294,19 3-286,3-10-711,14 0-1476,-21-8 0,2 1 2363,12 3 0,-1-1 0,5 1 0,1 1 1</inkml:trace>
  <inkml:trace contextRef="#ctx0" brushRef="#br0" timeOffset="47029">16080 6277 17328,'-7'0'2722,"1"0"-1524,6 0 1558,-83 2-2070,49-1-536,-16 0 1,2 0 371,22-1-28,4 0-169,5 0-96,5 0-122,6 0-46,2 0 101,4 0 233,6 0-180,5 1-21,10 0-15,10 0-74,3 2 1,4-1-688,-6-1 0,1 0 650,15 2 1,2-1-70,-9 0 1,-2-1-65,4 1 0,0 0-3,0-1 1,1 1-1213,0-1 1,1 1 1230,-1-1 0,-1 1-2,1-1 1,0 0-2,-1 0 1,-1 0-3,0 0 0,0 0 2,-2 0 1,3 0 49,15-1 0,1 0 153,-13 1 1,0-1 2,13 0 1,-1 0-807,-16 0 0,-2-1 808,1 1 0,-1-1 1,0 0 0,0-1-212,-2 0 1,0 0 169,-1 0 1,-2 0-10,-2-2 1,0 1-172,24-3 16,-7-2 41,-11 1 71,-9-2 63,-8 1 669,-10-2-685,-7 0-221,-11-9-548,-5 2 57,-10-7 29,-3 3 1276,-4-1-1272,-1-1-743,-1-1 858,0 1 213,2 0 1032,1 2-598,2 0-66,0 2 34,-7-8-63,7 7 175,-12-9-111,14 14 14,-4-2 12,7 7 31,0 1 143,-7-2-112,7 4 21,-4-1 81,9 3-131,6 2 648,1 1-734,6 2 3478,2 0-3409,5 3-314,2 2-35,10 4 4,5 3 0,7 3-452,7 1 456,6 4-128,5 2-18,1 3 302,0 2-41,-8 2 0,-2 3 55,5 9-57,-11-7 1,-5 1-169,-14 4-261,-7 1-45,-12 0-154,-7 1-417,-12 2-2029,-8 0 3109,11-16 1,1-2 0,-3 1 0,0 1 0</inkml:trace>
  <inkml:trace contextRef="#ctx0" brushRef="#br0" timeOffset="47995">18718 6448 18722,'3'-49'671,"0"0"0,0 6 0,-1 5-216,-1 5-53,0 10 1541,-1 6-1683,0 5 543,-1 6-740,0 2 94,-1 2-134,0 2 1079,1 2-1005,0 4-46,-1 5-10,1 7-26,0 6 28,1 5 19,0 6-87,0 5-265,0 4 248,0-10 1,0 2-1245,0 20 1271,0-20 0,0 2-4,0 0 1,0-1 12,0 20 4,0-20 0,0-1 30,0 11-28,0-3 5,-1-4 12,-1-4-19,-1-7 52,0-6 160,-3-4 222,0-10-153,1-4-6,0-9-137,-2-15-170,1-1 5,-2-12 5,0-16-22,2 7-1546,-1-18 1482,1 12-79,1-5 155,0-3 74,1 14 1,0-1-878,0 9 1,1 1 858,-1-10 0,1 0-2,-1-15 3,3 0 2,0 2 1,4 0-691,5 2 696,6 2 35,7 3 24,4 5-34,-3 18 1,2 1 116,14-10-83,-12 15 1,1 2 118,10 0 642,16 4-675,-15 7 86,11 2-21,-7 12-158,-12 1-57,7 7-81,-17-1-89,-4 3-81,-3 0-40,-4 3-157,-4 0 89,-3 2 116,-8 2 153,-4 2 81,-11 0 88,-7 2 161,-7 0 62,-5-2-137,11-9 1,-2-2 164,-16 6-8,18-8 1,0-1 159,-6 0 208,6-1-618,7-5-309,8-2 2507,5-3-3299,6-1-501,5-2-1750,6-2 3591,9-4 1,-6 3-1,2-1 1</inkml:trace>
  <inkml:trace contextRef="#ctx0" brushRef="#br0" timeOffset="48794">19540 5945 12395,'0'-5'4858,"0"0"1998,0 5-6222,-18-39-367,12 39 236,-13-30-363,18 51-188,1-1 1140,0 6-963,3 18-105,0-5-2815,3 15 3026,-1-11-678,0 1-105,-2-1 501,-1 0 40,-1-3 26,-2-2-106,-6 12 238,0-15 33,-5 8 69,-1-10-3,5-11 16,-2 1 39,7-14 2149,1-3-2050,1-4 1090,1-1-1410,3-7 495,1-1-503,4-8-4,0-3 0,8-14 29,4-9-28,2-2-690,0 0 860,-5 13-201,1 3 14,0 2 29,-1 2 15,7-2 34,-5 8 31,6-1 51,-8 9 58,1 3-9,1 3-101,2 1-56,0 3-100,1 3-112,2 4-143,12 11-76,-8-2-148,7 8-95,-7 10 6,-7-8 682,2 12-821,-5 2 100,-3-9-626,3 8 750,-2-14-3077,2-2 3276,3-2 189,2-5-117,12 1 225,-10-9 128,8-1 51,-12-9 50,-1-4-19,0-2 449,0-6-540,0-2 2824,-1-2-2778,0-2-46,-2-1 32,4-10-143,-6 7-54,2-7-11,-7 13 25,-4 2 17,0 3 17,-4 3-40,-1 3 643,-2 2-755,-1 2 52,-3 2 12,-3 0 0,-3 2 48,-1 2 14,-2 4 34,1 2-15,0 1 65,2 2-80,2 1-23,4 1-26,2-1-34,2 1-27,4-1-23,2-1 6,4 0 28,6-2-483,3 1 550,5-1 30,4 0 26,4-2 15,2 0 35,21-2 32,-11-2-12,14-2-22,-15-3 14,13-8 10,-16 0-3141,11-15 3173,-30 6-170,-2-9-18,-14 6-11,-4-2-11,-5 1-17,-5 0-20,-6 0-12,-19-5-10,4 6-422,-15-2 573,7 9-4,-1 2-5,0 3-4,0 1 12,3 4-13,1 2-22,6 1 5,4 3-1766,5 3 1727,3 2 2065,5 3-2112,2 1-33,3 2-42,3 1 540,2 4-664,2 0-114,3 3-169,3 1 3202,5 0-6027,11 2 0,3 0 3412,7 3 0,11 11 1,-27-30-1</inkml:trace>
  <inkml:trace contextRef="#ctx0" brushRef="#br0" timeOffset="49202">21082 6336 23332,'15'-38'442,"0"0"1,-1 2-1,-5 10-279,-9 23-90,0 2-62,0 5 28,0 3 52,-1 15-30,0-3 28,-4 20-37,1-12-228,-1 11 204,0-10 0,2-1 23,-1 1-55,2 0-5,1-2 5,0 5-10,3-7 65,0-2 50,1-11 67,0-8 39,0-3-11,2 0 160,3-3-194,10-7-83,-2-2-3404,9-7 3398,-5 1-1,0-2-10,2-1-17,1-3 11,0 0-17,1 0 11,-2 0 62,10-4-400,-11 8 316,6-1 17,0 6-45,-10 8 11,7-1-16,-11 7-74,0 4 68,1 1 3188,9 10-3266,10 16 50,-5-5-341,2 8 324,-15-15-5,-3 0 10,0-1-2886,4 7 2718,-2-6-3430,19 14-423,-8-14-5759,5 1 9632,-12-11 0,-12-7 0,-2 0 0</inkml:trace>
  <inkml:trace contextRef="#ctx0" brushRef="#br0" timeOffset="49610">22100 6465 26038,'-10'-3'151,"6"2"-78,16 3 27,33 1-72,-12-2-11,2-1 0,2-1-708,-1-2 725,10-5-6,-17 0 5,-3-3 189,-3 0-217,-3-3 40,-3-1-6,-4-3-11,-3 0 135,-4-19-119,-8 14-281,-4-11 293,-7 19-5,-4 2 21,-5 2 12,-2 3-5,-4 2 94,-14 3-89,9 3-3102,-21 9 3069,25 2 5,-16 20-131,23-8 98,-5 13 27,14-8-50,2 3-5,5 0-283,3 0 226,4 1 131,6-1-265,7 1-247,11-1-402,9 0 1075,3-7 0,2-2 0,-6-1 0,23 9 0</inkml:trace>
  <inkml:trace contextRef="#ctx0" brushRef="#br0" timeOffset="52452">23612 5914 21683,'-59'-12'553,"-1"-1"1,1 0 0,4 1 0,-3 0 0,0-1 0,1 1-1582,3 1 1,2 0-1,-1 0 1,1 0 1114,-1 0 0,0 0 0,-1 0 1,-2 0 19,1 0 1,-4-1 0,0 1 0,2 0 0,4 1-240,-7-1 1,5 1-1,-4 0 156,3 0 0,-3-1 0,-1 1 0,5 1 6,-2 0 0,4 1 1,-1 0-76,-1 0 1,-1 0 0,1 0 94,-1 0 0,0 1 1,0 0-4,0 0 0,0 1 0,-1-1-198,1 1 0,-1 0 0,1 1 201,-1-1 0,-1 1 0,1 0-227,0 0 0,0 0 0,0 1 219,0-1 0,0 1 1,-1 1 52,1-1 1,0 0 0,-1 1-58,1 0 1,-1 1 0,1-1-6,-1 0 0,1 1 0,-1-1-1,0 1 0,-1 0 1,1 1-2,-1-1 1,1 0 0,-1 1-1,-1-1 1,0 1 0,1 0-93,-2 0 1,1 0 0,-1 1 95,0-1 0,-1 1 0,0-1 32,0 1 0,0 0 1,-1 0-163,0 0 0,1 0 0,-1 0-3,0 1 0,-1 0 0,1 0-134,0 0 1,0 0-1,0 1-152,1 0 0,-1 0 1,1 0 139,2 1 0,1 0 1,-6 0 133,15 0 0,-4 1 0,-3 0 0,-1 1 0,3-1 1,5 0-107,-3 1 0,4-1 0,0 0 0,-3 1 69,-7 1 0,-5 0 1,0 0-1,2 1 0,8-1 73,2 1 1,6 0 0,0 0 0,1 1 0,0-1 0,0 2 116,2-1 1,1 1-1,0 1 60,-18 3 1,0 2 71,2 0 0,2 2-89,1-1 0,1 0-18,2 1 1,0 1-9,1 0 0,2 0-83,0 1 1,2 0 46,1 0 1,-1 2 9,6-2 0,-2 3 0,2-2 19,-7 4 1,1 1-28,7-4 0,-2 2 0,4-2 205,-4 3 1,3-1-194,-1 1 0,0 0-11,4-2 1,-1 2 0,1-2 17,-5 3 1,1 1-19,-1 1 1,-2 3 0,4-3-58,7-3 0,2 0-25,-7 6 1,3 1-109,-1 10-111,9 0-91,9 0-114,8-1 797,8 2-1139,10 0-164,7 2 1210,12 0-946,10 2 506,-15-23 0,3-1 125,3 1 1,2 0 120,4-1 0,2 1 124,3 0 0,2-1 101,4 0 1,2 0 623,2-1 1,3 0-468,2 0 0,3-1-190,-18-7 1,0 0 0,1-1-47,1 0 1,1 0-1,2 1-302,4-1 1,3 1 0,1 0-1,-3-1 223,4 1 1,-2-1-1,3 0-403,-3 0 1,4 0 0,-1 0 0,-3-1 385,1-1 0,-3 0 1,0-1-279,2 0 0,0 1 0,0-2 287,1 1 1,0-1 0,1-1-145,1 1 1,0-1 0,1 0 153,0 0 0,1-1 0,1-1 5,1 0 1,0 0 0,1 0 4,1-1 1,1 0 0,-1-1-28,-13-1 0,-1 0 1,1 0-1,0 0-11,1 0 0,0-1 0,1 0 0,-1 1-4,1-1 1,1 0-1,-1 0 1,1 0-6,0 0 1,0 0 0,1 0 0,0 0-94,-1-1 0,1 1 0,0 0 0,1-1-2,-2 1 1,1 0-1,0 0 1,4-1 19,2 0 1,5 1 0,1-1 0,-1 0 0,-3 0-52,1 1 1,-3-1 0,0 0-1,3 0 9,-1 0 1,3 0-1,1 0 1,-1 0-1,-5 0-24,-2 0 1,-4 0-1,0 0 1,-1 0 66,2 0 0,-1 0 1,0 0-1,1-1-69,-2 1 1,1-1 0,0 1 0,-1-1 52,1 0 1,-1 0-1,0 0 1,1 0 0,-2-1 1,1 0-1,-1 0 1,1 0-8,-2 0 1,1 0 0,0-1 0,-1 0-4,0 1 0,0-2 1,0 1-1,-1-1 46,0 1 1,0-1 0,0 0-1,-1 0-60,15-2 0,0-1 0,0 0 7,-1 0 1,0 0-1,0-1 12,-2-1 0,1-1 0,-1 0-52,0 0 1,0 0 0,0-2 114,-1 0 1,0-1-1,0-1-31,-2 1 1,0-1 0,2-2 8,-1-1 1,4-2-1,-1 0 1,-2 0-7,1-2 1,-2 1-1,2-1 174,-5 0 1,3-1 0,0 0 0,-5 0-59,-3-1 1,-3 1 0,-1-1-16,-2 1 1,1-1-1,0-1-2,-4 0 0,1-1 1,1-1-1,-2 0 8,10-6 0,-2-1 1,0 0-60,-2 1 0,-1-1 1,-3 1 3,9-9 1,-9 3-40,-19 13 0,-4 0-524,11-21-84,-12 2-181,-9 2-285,-14 1-174,-11 1 137,-11 7 0,-7 2-329,3 5 1,-1 2-2407,-13-9 0,-1 2 3862,11 11 0,3 3 0,-5-3 0,14 9 0</inkml:trace>
  <inkml:trace contextRef="#ctx0" brushRef="#br0" timeOffset="62936">19658 9593 19206,'5'-42'440,"0"0"1,-1 3 0,-2 10-111,-5 21 152,-1 2-242,1 0 21,-1 2-81,1 2 3,0 0-37,0 1 108,1 0-97,0 1 1215,2-1-924,-1 0-325,1-1 17,0-4-78,0 2 27,0-6-55,-2 3-6,0-2 6,-1 1 33,-2-4-28,1 2 28,-2-6-33,3 7-6,0-3 5,2 5 7,1 0-6,0 1-1,0 1-10,0 0 33,0-1-39,0 3-1,0 0-167,1 2 157,-1 5 16,1 6-22,0 4-5,2 4 16,-1 1-17,0 1 17,0 4-5,-1 3 0,0 3-776,-1 4 759,0 3-3117,0 2 3134,0 2-6,0 0-24,0 1 29,0 1 6,-1 19-259,0-13 248,-1-17 0,1 0 12,-3 14-1,0 0-6,-1 1 7,0 2-7,-2-1 12,0 3-6,-1 0-11,0 1 92,0 2-92,0 0 0,1 0 11,0 0 6,0 1 16,0-1 23,0 1-33,0 1-1,0 0 1,1 2 2,-1-2 0,1 2-8,2-20 0,-1-1 884,-1 22 1,0-1-869,-2 5 12,2-2 0,-1-1-12,1-3 1,0-2-17,2-4 5,-1 0 1,2-3-7,0-1 7,2-3 22,0 14-2606,1-17 2583,0 8-497,0-19 486,0-4-199,-1-3 193,1-3 759,-2-3-753,2-4-17,-2-2 12,2-3 2634,-1 1-2651,1-4 1186,-1 1-1242,1-2 982,0-2-1302,0 1-397,0-2-9047,0 0 8688,4 0 1,-3-1 0,2 0 0</inkml:trace>
  <inkml:trace contextRef="#ctx0" brushRef="#br0" timeOffset="64014">24041 9660 22285,'-10'-31'507,"1"1"0,-6-19-356,14 47 174,1 1-281,0 7-32,-1 0 32,-1 10-27,-1-3 17,0 6-6,-1-5-17,0 3 11,-1 1-10,-1 2-7,2 0 12,-2 12-17,2-7 11,-1 8 6,1 3 22,-2 5 17,0 16-1482,1-10 1471,1 2 0,0-13 73,-1 20-62,0-12-12,-2 15-712,3-15 719,-2-1-12,2 4 11,-2-1-16,3-13 0,-1 2-2675,-2 16 2655,2-18 0,0 0 8,0 1 1,0-2-1786,-2 18 1777,1-17 0,1 1 323,-1 13-309,-2 0 0,2 1-412,-1-1 400,0 1 1,1 1 1753,0 0-1734,0-3 1,0 1-15,-1 13 604,2-14 0,0-1-592,0 0-1,0 0-529,0-2 529,0-1 843,1 0-842,0-1-17,-1 0-12,0-1 6,0-1 739,-1-2-733,0-1 746,-3 13-740,2-12 5,-1 8-17,1-16 531,1-2-542,0-1 45,-1 9-40,2-9 524,-2 6-546,2-11 552,1-3-518,1-1 0,-1-4 5,2 2-38,-1-5 10,1 1 344,1-5-349,0-2-28,0-1-90,0 0-257,0-1-533,0 0-1176,3-1-7208,0-1 9303,1 0 0,-1 0 0,-2 0 0</inkml:trace>
  <inkml:trace contextRef="#ctx0" brushRef="#br0" timeOffset="66029">19483 11723 22744,'-4'-24'-1292,"1"6"890,3 22 137,2 9 186,0-1 105,0 7 33,-1-4 15,-1 4-391,0 0 371,-2 3 55,-1 1 36,-3 1-33,-1 0-33,-1-1 21,-3 10-60,3-9-18,-2 6 0,5-13 6,1 0-16,0-3 4,2-2 1,1-2 0,0-1 0,1-3 0,0-1 27,0-1 40,1-1 208,3-1-130,1-1-5,4 0-33,0-1-23,2-1-12,2-1-10,0-1-1,2-1-5,1 0-6,1 0 0,2 0 6,0 0 0,4 0-6,1-1 0,2 1-11,1 1-3397,2 0 3380,-1 0-288,2 1 283,1 0-18,0 1 12,1 1 0,2 0-5,0 0 27,17 0-33,-12 0 11,12 0-6,-16 0 1,0 0 5,-1 0 0,0 0-887,-1 0 887,1 0-6,-2 1 0,-2 0-5,1 1 6,-3-1 2823,17 1-2835,-11-1-442,13 0 443,-12 0-301,1 1 301,2 0-7,1 1 1,1-1-1,1 1-10,0-1 10,0 0 7,-2 0-1726,13 1 1731,-13 0-6,9 0 6,-16-1-6,-2 0 0,0-1 613,-1 0-630,-2 0 12,-1 0 255,0 0-256,-2 0 12,1 0 3409,9 1-3415,-7-1 0,7 1-5,-10 0 11,-1 1-6,3-1 0,0 0 0,1 0 216,0 0 4,0 1-9,1 0-3384,-1 1 3282,2 1-176,-1-2 176,11 1-3,-11-2-224,5 0 8,-14-1 9,-2-1 3,-3 1 101,-2-1 14,4 0-8,-5 1-17,4 1 3,-6 0 3189,0-1-3306,1 1 264,0-1-266,-1 0 1,2 1 10,-1-1 3,1 0-5,8 1 104,-2 0 1,7 0 4,-5 0 7,0-1-12,0 2-4,0-1 10,7 4-4,-6-3-7,6 3 6,-9-3 0,7 1-5,-6-1-1,5 0 5,-9 0 0,-1-1 0,0 1 0,-2-1 0,-1 0 11,0 1-5,2 0-6,-1 0 0,2 0 11,-3-2 6,6 0-11,-3 0-1,7 0 1,-2 0 5,3 0-17,4 1 12,2 0 0,3 1-1,0-1 6,1 1 12,21 2-18,-20-2-5,13 1 0,-27-3 0,-4 0 12,-2-1-1,-2 1-11,-2-1 11,0 0-5,-1 0 5,2 0-6,2 0 1,3 0-6,3 0 11,3 0-16,2 0-1,3 2-5,1 0-17,0 2 28,0-1-3392,-1 3 3392,0-1 11,-3 0-5,0 0-1,-3-2-5,-1 0 6,-1-2-6,-3 0 5,0-1 1,-4 1 5,-1-1-11,-2 1 3392,-3-1-3369,-1 0-23,-2 0 16,0 0-4,3 0-1,0 0 0,4 0-11,-2 0 6,3 0-1,1 0 12,12 0-11,-8 0 16,8 0-11,-10-1 34,4-1-23,-4 0 12,1 0 5,0-2-22,-4 2 11,4-2 0,2 0-22,-3 1-1,5-1 12,-4 2-11,-1 0 10,-1 1 12,0 0-16,-1-1 4,-2 1-10,0 0 0,-2 0 5,0 1 0,-1-1 6,0 1-34,0 0 23,-1 0-6,1 0 33,2 0-16,-2 0-6,1 0 0,-2 0-5,0 0 5,-2 0 17,1 1 0,-1-1 6,1 1-6,0-1-6,0 0 1,3 1 27,-1-1-28,2 0 12,1 0 0,0 0-51,1 0 40,1 1 16,6-1 34,-6 0-23,4 0 129,-6 0-89,-4 0 39,0 0 5,-2 0 79,-2 0-28,4 0 11,3 0-90,1 0 12,1 0 100,0 0 45,-2 0-123,1 0-28,-5 0 555,-2-1-555,0 0-101,-4 0 11,1 0-33,-1-1-56,2 2-118,-1 0-386,-1 0-818,-2 0-4901,-2 0 6290,-2-1 0,4 1 0,0-1 0</inkml:trace>
  <inkml:trace contextRef="#ctx0" brushRef="#br0" timeOffset="70751">21408 7116 21020,'-13'-37'574,"3"7"-483,10 28 171,0 0-57,0-1 72,0 1-180,1 0 24,1 0-29,1 1 187,2-1-8,3 0-83,0 1 40,5 0 276,5 0-71,-2 2 399,12 4-329,-14 0-115,8 3-25,-9-2-41,0-1 13,0 2-203,8 3-79,-5-2-222,14 9-5,-14-7 45,6 5 17,-9-4-26,1 1-5,-2 0-23,1 0 53,4 7-84,-4-3 13,4 6 71,0 2-94,-5-6 56,4 8-48,-7-8 26,1 1-12,-1 0 52,-1 0-3383,0 1 3411,-1 0-779,-1 0 846,0 0-399,-1 0 448,0 0 26,0 0 31,3 19-30,-2-14 2752,4 16-2757,-5-19-20,0 0 7,1 0 1136,-2 0-1115,1 10-16,-2-7-4,0 9 20,-3-10 18,0 1 752,-3 0-763,-1 0-12,-2-1-5,0-1-238,-1 1 241,2-2 25,-2 11-32,3-7 2,-1 8-3319,3-9 3314,0-1-16,1 1-13,1 1 33,-2 11-4,1-7-166,-2 9 146,0-11 20,-1 0-21,-1 0 12,-1 1 12,-2-1-26,-1 1 21,-2 0-14,-1-1 81,-6 11-50,4-10 3216,-4 9-3227,6-11-5,0-1 44,-7 19-39,8-17-211,-7 14 217,9-24-6,0 1 11,-1-3-6,0 1-5,-3-1-217,-10 9 223,4-7-6,-9 6 6,2-4-12,5-6 0,-4 2 6,10-7 12,0-2 55,-1 0-39,4-4-11,-1 0 11,3-3-17,2 0 669,-2-1-674,0-1 340,-9-3-357,5 1 6,-17-4-23,10 2 0,-7 1 22,5 1-5,0 2 5,-2 0 1,0 1-40,-1 0 22,1-1-5,1 0 12,-6-3-1,9 1 6,-4-3 27,8 0-27,6 0 17,-2-2-6,6 3 17,2-1-23,1 1-5,0-1 16,1 1-16,1 0 6,0 0-1,1-1-11,-1 2 12,1-1-12,0 0 11,-1-3-11,1 3-5,0-4-17,1 5 22,0-1-5,0 0-6,0-1 11,0 1-22,0 0 16,0 1 12,1 2-11,0 0 33,-1 1-34,1 1 1,-1 6-6,1-2-11,-1 9 5,0-5-11,0 7 6,2-1 22,-2 0-11,3 4-5,-2-6 10,3 4-10,-3-4 10,3 7-5,-2-5 12,2 5-1,-1-5 6,0 0-1,4 12 7,-2-9-18,3 8 1,-2-12-12,0 0-27,2 0 33,0 0-11,2-1 44,7 2-10,-3-2-7,7 0 7,-4-3-12,1-1 0,1 0 6,0 0-17,0-1 6,0-1 5,-2 0 6,-1 0 27,7-1-16,-5 0 6,6 0-12,-8-2 6,2 0-16,0-1 10,1 0 0,1 0 23,2 0-11,0-2-12,0-1 6,0-2-22,0-1 5,-1-1-45,9-4 12,-6 1-478,8-4 461,-7 2-6,2 0-55,1-2-102,0 1-201,1 0-2846,9-2-6582,-14 6 9035,4 0 0,-21 7 0,-3 0 0</inkml:trace>
  <inkml:trace contextRef="#ctx0" brushRef="#br0" timeOffset="72992">23394 8043 18078,'27'-43'922,"1"1"1,-1 0 0,12-17 0,-11 11-424,-22 23-68,-3 1-72,-2 2-40,-3 3-45,-3 1-61,-3 0 118,-11-3-208,3 6-11,-10-1-17,4 9-5,-3 2-12,-4 3-16,-3 3-6,-3 4-1678,-2 3 1656,0 7 5,-2 2-2858,3 5 2852,0 2-16,1 4-496,3 3 496,1 2-6,4 1-17,3 1 6,5-1 0,5-1-11,4-2 11,5 9-17,8-12 6,5 7 1032,8-15-1021,3-3 45,16 2-34,-7-8 28,11-1 3091,-11-7-3085,-2-3 22,0-4 0,-1-2 29,0-5 5,-1-3 11,-1-2 546,-2-1-535,-1-3-3292,-3-3 3259,-2-1-6,0-3-12,-3-2-10,1 0 84,5-17-469,-5 12 413,5-11 0,-7 17-1,1 2-27,-2 3 294,3-3-289,-4 9 3190,1-2-3196,-6 12-21,0 2-1,-2 2-39,-1 3 617,-1 4-617,0 2-6,0 7 6,0 4 0,0 3 6,-1 4-12,-3 18-5,1-7-3415,-1 11 3398,3-14-125,0 0 103,1-3-23,3 0-2279,2-2 2195,5-2-264,2-3 208,3 0 6,4-4-123,5-2-119,6-2-61,6-5 1952,4-3-2022,7-6 0,3-3 443,-18 1 0,1-1-227,20-2 0,-2-3 302,6-5 34,-5-3 68,-2-1 27,-6-3 6,-5 0 290,-4-2-257,-5-1 18,-3-1-157,-5 1 167,-4-1 6,-2 2 22,-4-2-5,-2 2 11,-4 1-1454,-3-1 1426,-1 2 2324,-9-7-2307,1 7-6,-8-4-17,3 10 1,-2 2-12,-1 3-16,-3 2-1,-1 2-5,-2 2-6,-3 2-5,-2 4-17,-2 1 346,-2 4-369,-1 3 1,-1 3-12,1 2-28,1 3 17,1 3-11,2 3-11,0 1-74,3 1 62,2 0 1,3-2-1,5 0-5,4-3 11,5-2 5,1-2-5,7-1 12,2-3 4,5-2-10,2-3 56,13-2-23,-4-4-6,10-3 23,9-12 6,7-10 2292,3-5-2309,-2-5 6,-16 2 10,-1-4-16,-3-6-351,-3-4 351,-1-3-6,-10 12 0,0-3-924,0 0 0,-1-1 915,0 0 1,-1 1-9,-2 2 1,-1 3 7,0-10 37,-1 4 1,-3 3 21,-1 5 793,-2 4-793,0 4 385,-2 4-384,1 4 2135,0 4-2141,-2 4 30,1 1-74,-1 4-63,0 0 18,-1 8 16,-1 2-17,-1 9 6,-2 4-11,-1 3-3398,-2 6 3420,-2 2-16,-1 4-175,0 2 180,0 2-354,2 1 321,3 0-23,2-1-28,4-1 2616,6-3-2723,5-2-481,20 9 174,0-14-96,14 8 50,-5-16-114,-7-8 0,1-2-25,23 5-218,-18-8 1,0 0 182,20-2-1090,2-4 1432,-2-1 214,-1-4-81,-22-2 0,1-2 332,-5-2 1,0-1-34,-1-1 0,-1 0 84,15-14 56,-17 5 33,-3 0-1783,-3-1 1868,-2-1 1031,4-10-623,-7-5-352,0 0 335,-8-9-335,-6 21-56,-1-8 1315,-3 15-1376,-2 1-46,-2 3-22,-3 4-28,-3 0 499,-11 2-567,2 3-5,-10 2-5,3 3-23,-1 2 0,-4 2 3397,-1 4-3402,0 2-18,-2 2-2037,2 4 2015,0 0-2719,2 3 2714,2 2-1512,4 1 1494,3 1 1,5 1 39,4-1-39,5 1 11,4-2 968,5 8-968,6-9 5,13 11 1,1-17 1640,10 2-1629,10-10-11,-8-4 16,12-5 6,-13-4-2177,0-6 2182,-2-2-72,0-5 107,-2-1 10,-3-4-16,-1-4-1,-4-4-16,-1-5-6,-2-4 802,1-3-791,-1-4 0,-1-1-787,-1-1 798,-6 15 1,-1 0 45,2-15 19,-4 12 0,0 1 1890,-3-9-1921,0 2-16,-3 14-5,0 13-74,-1 1 0,0 7 125,0 1-125,0 6 1659,0 2-1659,0 9 1841,1 0-1841,-1 11 524,5 12-524,0-4 0,5 14-3392,-1-7 3392,2 3 0,3 3-161,3 3 161,-3-12 0,1 2 0,9 17 0,-8-19 0,0 2-423,-2 0 0,-1-1-2913,2 17 1854,-6-16 1,-2-1 1481,-7 19 0,0-25 0,-3-1 0</inkml:trace>
  <inkml:trace contextRef="#ctx0" brushRef="#br0" timeOffset="86974">20082 11120 6178,'10'-41'1223,"0"-1"1,0 1 0,5-16 0,-2 6 2118,2-1-2541,-1 6 1175,-2 3-1077,-5 10 0,-1 1-406,0-6 678,1-12-840,-7 34 2523,0 5-2670,0 4 200,0 4-344,0 1-29,0 11 0,0 1 17,0 12 22,1 17-27,0-4-6,2 16 11,0-9-17,0 3-462,0 2 462,0 1 1,0-1-1,-2-2-6,0-2-5,-1-3 17,-3-4 0,-3-3 0,-2-5 5,-2-4 1,-1-2 44,-7 0-17,5-8 12,-5 1 22,8-10-11,0-3 5,2-4 17,-3-10-61,3-2-6,-1-10-17,4 1 0,1-5 1,1-5-1,1-6 0,1-2 6,0-15-561,0 9 1,1 1 555,0-9 10,0 1-345,2 2 331,-1 20 1,1-2 19,7-26-28,0 4 6,12 3-2792,9 20 2786,2 3 6,25 3-1854,-18 16 1832,15-1 437,2 9-421,-15 5 5,10 3-21,-21 5 16,-5 2 151,-4 1-151,-4 9 0,-8-4 0,-3 6 2150,-18 4-2144,-1-6 0,-12 7 3193,1-8-3199,-4-2-461,-1 0 461,-2-1 0,0 0 6,-1-2-6,2-1-466,-1-1 438,3-2-34,2-3-73,3-1-94,5-3-236,3-1-521,6-2-644,3-2-1596,3 0 265,3 0 0,1 0 0</inkml:trace>
  <inkml:trace contextRef="#ctx0" brushRef="#br0" timeOffset="87791">20895 10386 19596,'1'-6'3126,"-1"0"-2376,0 6 1396,0 0-2118,15-32 11,-10 34 0,11-20 56,-14 62-56,-1-6-1234,0 16 1246,-3-11-12,-2 4 17,-4 1-6,-5 4-5,-2-1 0,-1-5 0,-1 0-23,-4 10-685,4-13 1,2-3 696,0-6-23,4-5 6,0 0 72,6-11 236,0-3-140,5-12 1030,2-7-1147,2-4-29,4-4-6,1-5 29,9-17-45,-2 6 22,13-28 0,-11 24 0,0-1-22,12-20 0,-12 22 0,0 3 0,2 2-343,-2 3 349,2 4-1350,-2 3 1338,1 4-5,-1 4-12,0 2 17,-1 4-22,1 1 1583,-1 2-1584,1 4 1616,-1 2-1621,0 5 12,-1 3-7,-2 2-3380,-2 2 3376,0 3 16,1 12-23,2 4-16,0-1-665,0-3 665,-3-13-17,3-2-45,-1-2 3002,12 1-2985,-7-7 28,9-1 5,-9-7 18,0-3 22,1-4 11,-2-2-6,5-12 12,-6 3 16,2-9-5,-7 6 1027,2-13-971,0-1-45,-1 0 22,-3 6 34,-4 9-17,-3 6-5,-1 1-12,-2 7-39,-4 2-16,0 2 10,-5 2-5,-2 3 23,0 3-18,-2 3-21,1 1 16,1 3-28,0 8 50,4-4-28,2 12 18,3-13-46,6 3 28,1-8 1,6-1-1,3-2 23,14 2-28,-4-6 5,9 1 12,10-10 16,-18-3-232,12-5 221,-22-2-11,-2-2 6,-4-1 61,-1-12-39,-4 5 6,-2-8-6,-3 7 5,-3 1 1,-2 1 226,-4 1-243,-3 2 11,-4 2 28,-13 0-17,-8 4 1,-1 3-40,-9 5 0,22 6-17,-3 2 22,13 2 1,4 2-34,2 1-95,1 8-6,4-3-95,1 7-157,6-5-162,2 3-241,4-1-320,4 2-2721,12 7-152,-4-7-2095,10 6 6072,-4-9 0,-11-8 0,-1-1 0</inkml:trace>
  <inkml:trace contextRef="#ctx0" brushRef="#br0" timeOffset="88866">22067 10742 16622,'9'-8'5421,"-1"1"-4518,-8 7 2463,0 0-3215,-2-44-28,2 32-27,-1-33-24,2 43 1,1 1-50,-1 0-12,2 1 6,0 2-1,1 0-16,0 2 12,0 1-1,0 2-6,0 1 18,-2 2-1,0 0-5,-1 0 5,-1 0 1,0 0-6,0 0 5,-1-1 0,-1-1 29,-3 2-23,2-4 5,-3 0 7,4-3 10,-1-1 0,2-1 454,-1-1-470,2-3-6,0-1 6,0-2 5,0-1-17,0 1 1,0-1 16,2 2-22,0-1-1,1 1 7,0-1-6,0-1 16,1 0 12,0 0-17,-1 0 22,1-1 1,-2 2 5,1-1 67,-1 1-73,0 3-16,-1 1 5,-1 2-50,0 4 0,0 1 16,0 5-10,-2 1 16,0 2 0,-1 3-5,-3 12-12,0-5 12,-3 11 12,2-9-18,0 1 0,0 0 0,1 2 0,1-2 0,0 0 0,2-2 0,1-3 0,1-3 0,0-4 0,1-1 0,0-5 0,0-2 0,0-3 0,0-2 0,5-7 0,-1-1 0,6-7 0,0-2 0,3-2 0,3-4 0,1-2 0,5-3-3112,1-2 3112,4 0 0,4-1-151,1 2 151,20-6 0,4 5 0,1 3-868,-7 9 868,-20 13 0,-5 0 0,-3 4 0,-4 3 2667,-3 2-2667,-3 5 0,-2 2 0,-1 4 189,-1 3-189,0 12 0,-3-8 1275,0 10-1275,-3-12 0,0 0 0,0-3 0,1 6 0,0-8 0,1 1 0,-1-9 0,0-4 0,11 0 0,-2-6 0,10-2 0,-2-5 0,3-3 0,2-4-3392,1 0 3392,-2-4-411,0 0 411,-2-1 0,-4-1 0,-1 0 0,-4-1 0,-1 1 0,-4 1 0,-3 2 0,-2 0 0,-4 3 0,-7-4 0,0 6 3189,-6-1-3189,2 6 0,0 4 614,-2 1-614,0 3 0,0 1 0,1 4 0,0 3 0,0 4 0,-1 2 0,2 4 0,0 4 0,4 3 0,0 3 0,5 2 0,3 3 0,6-1 0,6 2-313,8 1-153,5 0-609,6 1-443,6 1-4653,8-1-3647,0-4 9818,-1-7 0,-20-11 0,-9-6 0</inkml:trace>
  <inkml:trace contextRef="#ctx0" brushRef="#br0" timeOffset="90511">19508 9425 19720,'-5'-18'1243,"1"4"-919,4 13 646,0 0-936,1 0-12,0-1 17,7-2-16,-1 2-1,6-2-11,0 2 6,2 0 5,2-1-3391,3 2 3419,2-1-11,2 1-5,3 1 11,2-1-6,1 1-192,3-1 187,1 1-373,4-1 378,1 1 17,22-1-22,-13 0 1136,-15 0 1,-1 0-1143,14 0 0,2 1-2851,0-1 2851,1 1-6,0 0-542,1 0 537,-1 0 5,0 0 154,-1 1-159,-13 0 0,-1 1-119,18 0 110,-18-1 1,-1 1 8,13 1 8,-13-2 0,1 1 15,17 1-26,-17-1 0,-1 0 25,14 0-11,1 1-6,2 0 12,2-1-12,2 1 1541,1 0-1530,0 0-5,1 0-1642,-2 1 1642,0-2 6,-3 2-6,-3-1-301,-1 0 307,-3 0 11,14-1-12,-16 0-10,10-1 10,-16 0 1,0-1-6,3 1 0,1-1-23,-8 1 1,0-1-6,18 1-178,-16-1 0,0 0 178,15 0 6,0 1-1,1-1 1,1 1 5,0 0 273,-2 0-273,-1 1 0,-1 0-11,-3-1 0,-3 1 6,-2-1 39,12 0-23,-13 0 6,24-1 2048,-27 1-2059,10-1 5,-15 1 632,1 0-637,0 1-11,2 1-739,-1 0 1,1 1 738,11 1-1,-10-1 1,-1-1 537,2 1-532,-1 0-237,2 0 232,-2 0 5,0 0-17,-2 0 18,0-1 4,-2-1 12,11 0 3127,-10-1-3132,8 1 5,-12-2-23,-1 0 12,-1 0 11,-3 0 6,-3-2 817,-2 1-807,-4-1 7,-1 0 16,-3 1 11,-2-1 6,-2 1 34,-2 0 5,-2 1 449,1 0-499,-1-2-12,1 1-27,2-2-28,1 1 16,3-2-5,3 1-12,3-2 12,2 1-6,4-2 57,11-3-35,-7 3 6,7-3-5,-13 5-6,-2 0 22,-4 1-10,-4 1 38,-3 1-44,-2 1 106,-2 0-135,-6 0-55,-1 0 16,-3 1-22,1 0-5,4 1-91,0 2 40,3-1-22,0 0-23,1 0-28,0-1-22,0 0-96,0 0-212,0-1-426,0 3-1148,0-3-7018,0 2 9107,0-2 0,0 0 0</inkml:trace>
  <inkml:trace contextRef="#ctx0" brushRef="#br0" timeOffset="92456">23846 9576 7699,'-1'-6'3691,"0"2"5182,1 4-8280,-2-28-55,2 21 252,-2-21-504,2 28 2127,0 0-2340,5-1 11,0-1-11,5-1 78,5-4-84,-2 3 35,4-2-24,-7 4 6,-1-1 11,-2 1-16,-1 0-6,-2 2 72,0-1-83,0 0 5,1 1 6,1-1 0,2 0-1,2 1-10,0-1-6,1 1-11,0 0 28,1 2-45,-4 1 11,0 3-11,-4 1 84,-1 9-39,-2 0-1,1 7 1,-2-2 56,-5 11-84,1-8 5,-3 8-27,1-11 10,1-1-5,0 1-17,0-3 1,1 2-85,-1 0-347,2 1-9411,-1 7 9434,2-10 1,0 0 0,1-13 0</inkml:trace>
  <inkml:trace contextRef="#ctx0" brushRef="#br0" timeOffset="97798">22934 9315 17459,'25'-45'310,"0"0"0,-3 4 0,2 4 83,2 14 0,0 4-174,19-14-130,-13 11 1,2 0 50,8 0 0,1 2-467,-9 5 1,3-1 378,5-1 0,6-1 0,-3 2-30,-1 2 1,-1 1 2,17-5 1,0 2-7,-16 6 1,-1 0-1,2 1 1,1 0-3,-1 2 0,1 0-6,-2 0 0,3 0-806,16 0 0,0 1 800,-17 1 1,0 1 5,11-1 1,-1 1 29,-21 2 0,-3 0-25,27 0-173,-9 1 157,-10 0 0,-10 1 868,-10 1-868,-8 0 2822,-6 1-2738,-9 3 703,-4 0-753,-9 3 1096,-4-2-1079,-20 3-40,7-4-662,1-2 0,0 0 691,-6-1 10,-12-1 0,19-2-2932,3-1 2943,2-2-801,-15-14 852,15 5 6,-13-10-87,10 2 143,10 6 5,-4-6 12,12 9 867,2-1-907,4 5 2701,1-2-2790,3 6 1607,2-1-1653,1 2 558,3 1-568,3 1 5,5 0-5,3 2 5,5 3-17,6 3 1,3 5 16,5 3-22,19 14 16,-10-4-22,3 6 1,-1 2-657,1 3 664,-11-6 1,-2 0 13,-8 3 18,-6 1-57,-8-1-438,-11 14 158,-10-11-560,-6-7 1,-3-1-3088,-12 3-5360,-11 7 9321,17-19 0,11-9 0,6-5 0</inkml:trace>
  <inkml:trace contextRef="#ctx0" brushRef="#br0" timeOffset="98672">25330 8854 18055,'8'-49'909,"1"0"0,0 0 0,-1 7-438,-3 20-68,3-6 1607,0 12-1797,-1 5 452,0 2-581,-2 6 237,0 2-259,-1 2 825,3 5-803,0 4-17,0 8 11,1 7 6,-3 7-1049,-1 6 1049,-3 5-34,-6 3-22,-3 4 0,-7 2-34,-4 2 18,-1 1-1,-2 0-28,1-2 0,2-3-22,7-5-45,4-4-22,5-6-74,7-5-1079,15 2 872,2-11-83,12 1-34,-4-14-534,4-3 596,2-3 89,3-3 84,3-3 129,-1-3 68,17-11 105,-15 2 29,9-7 22,-20 3 11,-2 0 112,8-12 820,-10 7-759,12-15-100,-21 18 17,1-5 45,-11 11 11,-4 2 778,-2 0-800,-1 2 588,-1 1-605,-1 2-1,-2 0-22,-1 1-4,-2 2-47,-1 2-38,-2 1-17,-3 2-23,-2 0 1,-5 2-7,-3 3 7,-3 4 22,-16 10-34,9-1-983,-10 7 961,14-6-6,4 2-22,3-2-17,2 18 28,9-14-6,4 11-11,17-13 12,1-6 5,9 0-23,-1-9-3041,1-2 3064,2-2 11,1-4-217,1-2 211,0-5-124,2-2 164,-2-1 5,-2-3 29,-1-2-1,-2-1-5,-3-2 33,-2 0 6,-2 1 2898,-1 0-2865,-2 1 1,-1 3 1286,-3 2-1264,-1 4 268,-3 2-151,0 4-206,-2 1 55,0 2-134,-3 6 6,1 2 16,-4 5-16,-2 11-12,1-4-44,-2 11-6,3-8-45,1 2-95,1 1-118,2 0-201,0 0-235,3-1-315,4-3-430,4-1-1183,3-4-2357,4-2-3781,0-4 8816,-1-3 0,-8-4 0,-2-2 0</inkml:trace>
  <inkml:trace contextRef="#ctx0" brushRef="#br0" timeOffset="99126">26359 9050 14705,'15'-56'773,"0"-1"0,-2 6 0,-3 5-185,-4 11-56,-3 3-56,-2 4 2476,0 3-2576,-1 5-1716,0 2 1626,0 6 993,-1 4-1133,1 3 1637,0 3-1744,-1 2-6,0 6 1,0 13-12,0 5-16,-1 13 5,0-1 12,0 4 2712,0 6-2719,-2 2-1040,0 3 1013,-2-1 11,0 0-17,0-4 23,-2-2-396,-4 7 401,3-16 23,-2 3-18,4-18-4,0-6-12,1-3 555,1-3-522,2-4 1105,2-2-953,0-1 389,1-6-529,1-2-23,1-7-38,1-3 21,2-4-5,2-3-3369,1-4 3402,2 0-505,2-2 472,2 1-5,0 3 38,2 1-21,-2 4 49,4-1-55,-5 9 16,3-1-16,-4 8-1,1 2-5,1 2-5,3 1-1,2 1-5,3 3 17,1 3-6,2 5 11,2 4 6,0 3-34,0 3 2402,1 2-2419,-4 1 6,-2 1 34,-6-1 653,-4 1-653,-7-1 5,-8-2-28,-7 0 17,-25 6 0,2-9-1045,-20 4 1028,10-11-16,-3-3-29,0-4-61,1-2-34,3-3-112,3-4-223,5-4-287,4-3-509,5-4-1300,7-2-6967,4-1 8983,7 3 0,4 6 0,2 4 0</inkml:trace>
  <inkml:trace contextRef="#ctx0" brushRef="#br0" timeOffset="99764">26884 9203 20028,'-3'2'3041,"1"0"-207,2-2-2587,17 8-158,-4-10 6,17 3 1,-9-12 16,1-3 5,-1-1-10,-1-2-1,-2-2-28,0-3 46,7-17-553,-6 8 479,4-11 46,-9 14-12,-2 3-3213,-2 4 3235,-4 3 6,-2 5-11,-3 2 78,0 2-134,-3 3-6,1 1-11,-2 3 306,-2 2-312,0 0 3381,-3 2-3380,-1 1-7,-2 4-21,-1 3 50,-14 23-40,9-9 1,-9 19-23,12-15-1982,0 4 2004,2 0-203,0 17 181,8 5 0,7-1 1,12-5-24,24-5 18,-4-12-629,18 3 628,-12-16 12,2-6 0,0-5 11,-1-4-11,-3-7 22,-1-4-11,-1-7 0,-2-5 22,0-4-859,0-7 848,-1-6 0,2-8-22,0-7-107,-17 24 0,-1-2 118,1-1 0,0-2-3,0-1 1,0-1-998,0-1 1,0-2 1010,-1 0 0,0 0-3,-2 0 1,0-3-573,2-16 0,-2 0 578,-6 14 0,-1 0-145,0-11 0,-2 1 136,-5 20 1,-2 2 333,-5-26-328,-2 8 29,-5 7 4,0 7 1615,0 5-1491,-4 1-90,4 10-32,-2 2-46,7 12 2371,2 3-2371,-3 5 1688,0 5-1688,-3 6 0,0 8 0,-5 29 0,5-2 351,4-14 1,2 5-352,2 13 0,2 2-998,1-11 0,1 2 998,1 17 0,1 1 0,2-17 0,0-1 0,0 1 0,2-1 0,-1-1 0,0-1 0,0-2 0,0 0 0,-1-4 0,-1 0-104,0-4 0,-1 0-434,0 27-2078,-3-24 0,0-1-7215,-2 12 9224,-1 5 1,1-37 0,1-7-1</inkml:trace>
  <inkml:trace contextRef="#ctx0" brushRef="#br0" timeOffset="119537">22700 12396 15518,'-5'-5'2146,"1"1"-1357,4 4 2381,0 0-3125,-36-41-56,27 31-34,-27-31-56,36 41 113,0 1 27,0 3 22,1 1-16,1 3 6,0 1-7,0 1 7,0 2-1,1 1 12,0 1 5,0 1 17,0 2 29,2 1 21,0 2 29,1 1-7,1 2-4,1 0-24,0 1-4,2 0-12,0 0-12,1-1 24,0-1-40,2 0 5,1 0-10,2-2 184,20 15-157,-10-13 34,18 10-50,-16-17-497,2-1 503,3 0-52,2-2 46,4 0-347,3-1 327,-10-4 0,2-1-1374,19 5 1335,-17-5 0,0 0 25,16 0 11,1 1-200,-2-2 177,1 1 26,5-3 0,3 0-45,-27-1 1,1-1-1028,25 1 1,-1 0 1069,-7-3-12,1-1-526,0-2 492,1-3 17,1 0-5,2-3 0,2 1-15,-15 1 1,1 1-12,-11 1 1,1 0-4,9-1 1,2 0 16,0 0 1,-2 1-126,-9 1 1,0 0 107,10-1 1,0 0-6,15-2 12,-2 0 10,0 1 0,-3-1 18,-1-1-146,-2 0 129,-2-3-4,-16 4 1,0-1-9,15-6 8,-7 3 1,0-1 14,6-3-23,-16 6 0,1 0 6,13-6-6,-10 5 1,0 0-7,20-6-2,-20 6 0,2 0 2,-1 1 1,-1-1 0,19-6-1,-19 6 1,-2 1-6,11-6 5,13-8 12,-17 5-6,8-5 17,-19 6 1768,-3 0-1785,-3 0 0,0 1 0,-2-1 6,-2 2 917,-2-2-878,4-5-39,-5 4-6,2-6 1666,-7 9-1649,-2 0 1009,2-5-987,-5 7-5,0-4 5,-4 8-10,-2 0-12,0-1 5,-4-5-22,-1 3-5,-5-4 0,-2 5-6,-2-1 5,-3 0-10,-4-1-12,-11-5 22,8 5 12,-7-2 6,12 6-18,2 2 6,3 0 6,2 1 17,1 1-29,2 0 12,0 0-6,0 0-11,0 1 23,0 0-6,0-1-6,1 2 22,-2-1-16,3 1 11,-1 1-5,5 1 5,0 1 33,3 1-55,5 1 16,2 1 1,7 3-12,3 3 6,4 1-1,5 4-600,4 2 589,2 2 7,3 4-1,0 2 6,13 17-12,-12-8-16,-3 5 0,-2 1 11,-2 2-3,-7-8 0,-3 0 9,-5 1-29,-3 1-66,-5 1-186,-2-1-402,-7 1-998,-7 1 1675,-9 5 0,7-20 0,-2 0 0</inkml:trace>
  <inkml:trace contextRef="#ctx0" brushRef="#br0" timeOffset="121986">28028 11393 21842,'-6'-46'392,"1"1"0,0 3 1,-4 9-164,-11 18-10,-4 3-7,-5 3-21,-1 2-4252,-4 3 4251,0 2-5,-1 1 966,-12 7-967,1 5-139,3 2-1280,11 5 1246,15-3-130,5 1 125,3 1 5,5 0 0,4 1 2733,6-1-2688,16 10-34,3-5 1,15 6-179,-1-7 167,-5-6 1,1-1-1457,22 9 1448,-18-8 0,0 0 19,13 6-315,-5 1 293,-6-1-12,-10-1-10,-8-3 22,-9-1-6,-7-3 18,-10 0-1,-10 0-34,-13 0-1179,-10 0 1190,-10 0-27,-7-3 0,-3-1 16,20-3 1,-1-1-9,-21 2 1,0-1-43,-1-3 2474,2-1-2552,7-2-1388,7-1 1259,7-2-1096,9-2 430,8 0-4158,8-5 5104,10 1 0,1 1 0,4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75C4-1832-D39A-2EC9-9418EE1D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E6359-D04E-0FF6-8B60-9967ABE51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6377E-D153-AC75-ECFE-0EB85922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218F0-A269-0505-3370-800BEECC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47134-0E9C-B4E9-BD20-D7D02317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1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4A11-EA01-8064-D105-2387B6FC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AC0D1-0726-881E-82F2-B475A6873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15B7D-7377-5245-2249-59877810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E2709-5109-7F12-13B6-0CD63411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4A60E-21C9-63B8-BF06-37E8151E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8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06123-3A6B-8B69-11E6-52B7D2672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4D455-FEDA-6F85-FCAA-B0C5C95C9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04B86-A573-49A6-1584-8F195FD9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22CAB-03D9-5B0F-A7AD-DBDF27F7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BFAED-B35B-F88D-E658-80DFEBFF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8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517C-A99B-957C-810A-02AA93FB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ABA72-6020-85D3-BE48-9960D0F4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8076F-12A8-B4C6-C998-FB111D41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D6473-4031-8F8A-EFB9-DAB4EC21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1CCFA-95DB-08F1-3A5E-AFFD2694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7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664F-87F9-0137-C09E-D2820D7F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BF336-4435-81F1-EDC1-767CB78B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856BD-E784-EEEF-22DA-875C65B5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C23B2-0C54-E407-B64B-D9E79C13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2CD7-34B0-FD84-DEC4-A8BE2F3C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6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B59B-A17C-9D8B-C031-0A86CD69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495-252B-1B9C-6930-52E2CFC1E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B1DFD-C029-49EC-BA6E-BF91ED256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BDD3D-C2F3-B8BA-EE87-F67EEF56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96138-1B5D-90F3-55E6-7348F2AD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E6FF1-A33C-C0D3-A344-3966A0C8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7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D80F-A6B7-7584-DAC9-AB027F80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5C6BA-3DA6-78A7-106F-C49545992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81D78-8531-1674-BF71-7D0512E95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8A5C8-CD6D-7420-B004-F8A66B448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D0BC4-850A-943A-0E84-42599ECEA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ABBD4-8927-1CF4-D17C-2DB51B02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00E9B-CBB3-96C7-FF1E-52578539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7767FA-82F2-E3CE-6A34-1D9E5819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4CA9-475D-E728-1950-776BA1F9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95F84-12B4-932E-B8B3-2F38F67D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E292A-3CE1-7F6C-2ACE-82A0451D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553A5-3EBD-34F0-49AD-930142ED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5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1CA95-7CC8-D740-0BCA-6E79A717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8B2652-63EE-4699-B26D-53C277B5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C6C9-B0A1-9A65-2CD0-DE73DD43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3620-3A2A-0E24-D8B3-6EFCC370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6021-1456-C8CD-5AA2-5DB85D6F0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62F66-F59D-D2F8-AA71-871DE2B0E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3AF55-99D9-1F8B-37F4-2BA8C73F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B6382-5C8F-002E-045D-9314186F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62CB-5FBE-CA0E-0E39-1819BCD4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5806-E973-5DA5-AB24-2B688A482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45550-8A5B-92EC-AD52-34B9B037A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C717C-4C50-25EE-00EF-976C1D6AF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F9B7E-D9AF-BEFD-085F-AD6BAE6B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0A51E-E2FC-17EC-7537-BFADD5F5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77023-CE3C-0EFA-E82F-51C8B9CD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6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D1124-98A3-ECEB-1B1F-4B9D809D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F8CF3-09F1-53A1-CE46-B7E4B8472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65E7E-BCFD-50A2-E130-DDAA5D3CE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E4211-60E0-0942-BCC5-6D4EB5F97353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6D546-C687-D153-F8E0-D92FD3F6E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B897C-D9AB-AC8C-9117-6CB0609E4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244454-8E6E-B943-A793-4D16E2C3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D03DB-8BA7-F610-CB87-2F13D3D1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19762E-DCBA-287E-B69E-9A0A1D7B46DF}"/>
                  </a:ext>
                </a:extLst>
              </p14:cNvPr>
              <p14:cNvContentPartPr/>
              <p14:nvPr/>
            </p14:nvContentPartPr>
            <p14:xfrm>
              <a:off x="646920" y="2703600"/>
              <a:ext cx="3609000" cy="564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19762E-DCBA-287E-B69E-9A0A1D7B46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560" y="2694240"/>
                <a:ext cx="3627720" cy="58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341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19BBF-F3E9-9657-49E9-082361A39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3ACA8E-EAB4-34C0-8193-0DF36D23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5EFDF9-B29D-10CB-F08A-F46486A6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119087-AC69-2751-1B16-339FD01C2125}"/>
                  </a:ext>
                </a:extLst>
              </p14:cNvPr>
              <p14:cNvContentPartPr/>
              <p14:nvPr/>
            </p14:nvContentPartPr>
            <p14:xfrm>
              <a:off x="984600" y="527400"/>
              <a:ext cx="10977840" cy="5886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119087-AC69-2751-1B16-339FD01C21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240" y="518040"/>
                <a:ext cx="10996560" cy="59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51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8129D-0421-67DC-B2EC-BB9885EC7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1EC20C-868B-E91C-5B0B-A33609C1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9034E-9218-48B7-FF42-855A57AE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B16C61-5F71-EC95-5E11-589894C27DC2}"/>
                  </a:ext>
                </a:extLst>
              </p14:cNvPr>
              <p14:cNvContentPartPr/>
              <p14:nvPr/>
            </p14:nvContentPartPr>
            <p14:xfrm>
              <a:off x="306000" y="320040"/>
              <a:ext cx="7089480" cy="5675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B16C61-5F71-EC95-5E11-589894C27D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640" y="310680"/>
                <a:ext cx="7108200" cy="56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99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AF0CB0-5784-1F22-2965-F089D945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A45685-13E2-FA0B-DCA9-CCDD3DF1F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55BD4-14E6-C7E2-B05F-6418770C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1100B1-5673-C262-5144-1A4F613FCA21}"/>
                  </a:ext>
                </a:extLst>
              </p14:cNvPr>
              <p14:cNvContentPartPr/>
              <p14:nvPr/>
            </p14:nvContentPartPr>
            <p14:xfrm>
              <a:off x="0" y="270360"/>
              <a:ext cx="9931680" cy="6344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1100B1-5673-C262-5144-1A4F613FCA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261000"/>
                <a:ext cx="9950400" cy="63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120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DFCB6-5E52-62DD-EDBB-0C22E558E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634758-33BD-0D9F-6F85-65B275BA7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08BFD-DE02-84C9-B72E-163DBCC6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12C6B2-B327-213C-1741-F9A6315937BF}"/>
                  </a:ext>
                </a:extLst>
              </p14:cNvPr>
              <p14:cNvContentPartPr/>
              <p14:nvPr/>
            </p14:nvContentPartPr>
            <p14:xfrm>
              <a:off x="247320" y="307080"/>
              <a:ext cx="11291400" cy="521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12C6B2-B327-213C-1741-F9A6315937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960" y="297720"/>
                <a:ext cx="11310120" cy="52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55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BF779A-96C1-E625-EC3D-0AF877D2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08C923-BEF5-F16D-8117-22F8377CD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F8C9F-912A-C338-F097-1FB340B7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5EF76-ECB7-8094-1D55-C1400D7C2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B47A4F-8B3D-14F3-F50A-3B9BC81C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229C6-FD8E-9F6A-E03E-0D8A4ED3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C2560-A226-C345-23B5-6236D973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DAF3BE-E830-A7CA-73DC-FA2A60F8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257D5-E2CA-40C3-9107-11B92592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0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E6CC5-6D65-734B-AE49-A3B0D658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4EB108-E410-A060-2F6A-12D061D7A83E}"/>
                  </a:ext>
                </a:extLst>
              </p14:cNvPr>
              <p14:cNvContentPartPr/>
              <p14:nvPr/>
            </p14:nvContentPartPr>
            <p14:xfrm>
              <a:off x="867960" y="460800"/>
              <a:ext cx="7279200" cy="268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4EB108-E410-A060-2F6A-12D061D7A8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600" y="451440"/>
                <a:ext cx="7297920" cy="27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74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C371E-34E0-105A-66C6-BE9835F31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85314A-2A84-95CC-D795-1B0DF17AA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AC652-523A-B57E-58FD-3DB4F655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EA9291-8B63-5807-2771-80F9026B0E5F}"/>
                  </a:ext>
                </a:extLst>
              </p14:cNvPr>
              <p14:cNvContentPartPr/>
              <p14:nvPr/>
            </p14:nvContentPartPr>
            <p14:xfrm>
              <a:off x="2320560" y="551880"/>
              <a:ext cx="6086160" cy="466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EA9291-8B63-5807-2771-80F9026B0E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1200" y="542520"/>
                <a:ext cx="6104880" cy="468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58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E4D62-738E-6385-C762-A21E54D1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C4102E-549C-296F-B252-951D86199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A2BD41-FA8E-9C81-17C1-793A9AF7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04CC6A-C716-FE2D-503B-2FDE730734F6}"/>
                  </a:ext>
                </a:extLst>
              </p14:cNvPr>
              <p14:cNvContentPartPr/>
              <p14:nvPr/>
            </p14:nvContentPartPr>
            <p14:xfrm>
              <a:off x="923760" y="393840"/>
              <a:ext cx="8620560" cy="564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04CC6A-C716-FE2D-503B-2FDE730734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00" y="384480"/>
                <a:ext cx="8639280" cy="56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51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5BAAD-FEE4-81E4-6030-1B9B621B5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CBF7F5-CC38-3D83-C34F-8060F9E3B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5BE4D-B02D-F658-559F-9EAE014E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886D4A-0A9F-55E9-482D-F315C02182FF}"/>
                  </a:ext>
                </a:extLst>
              </p14:cNvPr>
              <p14:cNvContentPartPr/>
              <p14:nvPr/>
            </p14:nvContentPartPr>
            <p14:xfrm>
              <a:off x="1122120" y="672120"/>
              <a:ext cx="8716320" cy="595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886D4A-0A9F-55E9-482D-F315C02182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760" y="662760"/>
                <a:ext cx="8735040" cy="597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40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617A0D-4266-6FA9-7D14-F89F699E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E73C99-511E-D373-3F3C-7777414ED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70087-5F92-A0C2-78C8-1C670F78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6D1324-49E3-9A32-253C-21E65F818593}"/>
                  </a:ext>
                </a:extLst>
              </p14:cNvPr>
              <p14:cNvContentPartPr/>
              <p14:nvPr/>
            </p14:nvContentPartPr>
            <p14:xfrm>
              <a:off x="685440" y="413640"/>
              <a:ext cx="10395360" cy="5289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6D1324-49E3-9A32-253C-21E65F8185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080" y="404280"/>
                <a:ext cx="10414080" cy="53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90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EADB23-CF99-BE0B-95AE-F6D4491F9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620BE1-3992-6D6D-5C5B-B9944E269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08ADF-5FDC-8446-27EB-48EB7837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BF3418-A4B3-3737-D644-245F66B3A4DC}"/>
                  </a:ext>
                </a:extLst>
              </p14:cNvPr>
              <p14:cNvContentPartPr/>
              <p14:nvPr/>
            </p14:nvContentPartPr>
            <p14:xfrm>
              <a:off x="722160" y="-360"/>
              <a:ext cx="11116440" cy="381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BF3418-A4B3-3737-D644-245F66B3A4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800" y="-9720"/>
                <a:ext cx="11135160" cy="38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875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CA805-3F70-81B3-3F93-41B67F6F0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4B1E96-C24C-BF82-1E6A-66E80FA9C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28E40-928D-4A0C-F41F-BF89EBB9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D1A0BF-1BC2-3B44-3A7B-EBEEAEAD0C50}"/>
                  </a:ext>
                </a:extLst>
              </p14:cNvPr>
              <p14:cNvContentPartPr/>
              <p14:nvPr/>
            </p14:nvContentPartPr>
            <p14:xfrm>
              <a:off x="309600" y="610920"/>
              <a:ext cx="11874600" cy="4840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D1A0BF-1BC2-3B44-3A7B-EBEEAEAD0C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40" y="601560"/>
                <a:ext cx="11893320" cy="48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1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34E98A-70E8-28E4-8BB1-3829EF0D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B308C3-2B81-62A1-9ABC-E98F711A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5933C-E886-68FF-6DD7-209BF711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8282BC-1C8C-97D9-3E01-FB7069561934}"/>
                  </a:ext>
                </a:extLst>
              </p14:cNvPr>
              <p14:cNvContentPartPr/>
              <p14:nvPr/>
            </p14:nvContentPartPr>
            <p14:xfrm>
              <a:off x="1680480" y="528480"/>
              <a:ext cx="9642240" cy="500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8282BC-1C8C-97D9-3E01-FB70695619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1120" y="519120"/>
                <a:ext cx="9660960" cy="50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307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3670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2025-09-03T13:24:01Z</dcterms:created>
  <dcterms:modified xsi:type="dcterms:W3CDTF">2025-09-06T02:34:04Z</dcterms:modified>
</cp:coreProperties>
</file>